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3" r:id="rId1"/>
    <p:sldMasterId id="2147483694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8" r:id="rId19"/>
    <p:sldId id="274" r:id="rId20"/>
    <p:sldId id="282" r:id="rId21"/>
    <p:sldId id="279" r:id="rId22"/>
    <p:sldId id="276" r:id="rId23"/>
    <p:sldId id="281" r:id="rId24"/>
  </p:sldIdLst>
  <p:sldSz cx="11520488" cy="6480175"/>
  <p:notesSz cx="6858000" cy="9144000"/>
  <p:embeddedFontLst>
    <p:embeddedFont>
      <p:font typeface="Roboto Light" panose="02000000000000000000" pitchFamily="2" charset="0"/>
      <p:regular r:id="rId27"/>
      <p:italic r:id="rId28"/>
    </p:embeddedFont>
  </p:embeddedFontLst>
  <p:defaultTextStyle>
    <a:defPPr>
      <a:defRPr lang="de-DE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291C"/>
    <a:srgbClr val="DDDEE0"/>
    <a:srgbClr val="0081C3"/>
    <a:srgbClr val="00DBC3"/>
    <a:srgbClr val="7CB2E1"/>
    <a:srgbClr val="004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21" autoAdjust="0"/>
    <p:restoredTop sz="94641" autoAdjust="0"/>
  </p:normalViewPr>
  <p:slideViewPr>
    <p:cSldViewPr snapToGrid="0">
      <p:cViewPr varScale="1">
        <p:scale>
          <a:sx n="111" d="100"/>
          <a:sy n="111" d="100"/>
        </p:scale>
        <p:origin x="222" y="96"/>
      </p:cViewPr>
      <p:guideLst>
        <p:guide orient="horz" pos="2041"/>
        <p:guide pos="362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1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6ECA65-E985-423D-BCCB-A343EB5BD6A5}" type="datetimeFigureOut">
              <a:rPr lang="de-DE" smtClean="0">
                <a:latin typeface="Arial" panose="020B0604020202020204" pitchFamily="34" charset="0"/>
              </a:rPr>
              <a:t>16.08.2023</a:t>
            </a:fld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727B0-428D-4789-B2D5-633F53E04D83}" type="slidenum">
              <a:rPr lang="de-DE" smtClean="0">
                <a:latin typeface="Arial" panose="020B0604020202020204" pitchFamily="34" charset="0"/>
              </a:rPr>
              <a:t>‹Nr.›</a:t>
            </a:fld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101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6216895A-CA41-42F0-BDBF-581999CF1596}" type="datetimeFigureOut">
              <a:rPr lang="de-DE" smtClean="0"/>
              <a:pPr/>
              <a:t>16.08.2023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56F85BB-2743-4CB3-8233-C9696D59030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57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F85BB-2743-4CB3-8233-C9696D59030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352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457143"/>
            <a:ext cx="11520000" cy="5388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8" name="Bildplatzhalter 4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1"/>
            <a:ext cx="5031776" cy="5387975"/>
          </a:xfrm>
          <a:custGeom>
            <a:avLst/>
            <a:gdLst>
              <a:gd name="connsiteX0" fmla="*/ 0 w 5031776"/>
              <a:gd name="connsiteY0" fmla="*/ 0 h 5387975"/>
              <a:gd name="connsiteX1" fmla="*/ 2119312 w 5031776"/>
              <a:gd name="connsiteY1" fmla="*/ 0 h 5387975"/>
              <a:gd name="connsiteX2" fmla="*/ 2988973 w 5031776"/>
              <a:gd name="connsiteY2" fmla="*/ 0 h 5387975"/>
              <a:gd name="connsiteX3" fmla="*/ 5031776 w 5031776"/>
              <a:gd name="connsiteY3" fmla="*/ 5387975 h 5387975"/>
              <a:gd name="connsiteX4" fmla="*/ 4341813 w 5031776"/>
              <a:gd name="connsiteY4" fmla="*/ 5387975 h 5387975"/>
              <a:gd name="connsiteX5" fmla="*/ 0 w 5031776"/>
              <a:gd name="connsiteY5" fmla="*/ 5387975 h 5387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1776" h="5387975">
                <a:moveTo>
                  <a:pt x="0" y="0"/>
                </a:moveTo>
                <a:lnTo>
                  <a:pt x="2119312" y="0"/>
                </a:lnTo>
                <a:lnTo>
                  <a:pt x="2988973" y="0"/>
                </a:lnTo>
                <a:lnTo>
                  <a:pt x="5031776" y="5387975"/>
                </a:lnTo>
                <a:lnTo>
                  <a:pt x="4341813" y="5387975"/>
                </a:lnTo>
                <a:lnTo>
                  <a:pt x="0" y="5387975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</p:txBody>
      </p:sp>
      <p:sp>
        <p:nvSpPr>
          <p:cNvPr id="16" name="Freeform 10"/>
          <p:cNvSpPr>
            <a:spLocks/>
          </p:cNvSpPr>
          <p:nvPr userDrawn="1"/>
        </p:nvSpPr>
        <p:spPr bwMode="auto">
          <a:xfrm>
            <a:off x="3017838" y="457200"/>
            <a:ext cx="8502650" cy="5387975"/>
          </a:xfrm>
          <a:custGeom>
            <a:avLst/>
            <a:gdLst>
              <a:gd name="T0" fmla="*/ 5356 w 5356"/>
              <a:gd name="T1" fmla="*/ 0 h 3394"/>
              <a:gd name="T2" fmla="*/ 6 w 5356"/>
              <a:gd name="T3" fmla="*/ 0 h 3394"/>
              <a:gd name="T4" fmla="*/ 0 w 5356"/>
              <a:gd name="T5" fmla="*/ 0 h 3394"/>
              <a:gd name="T6" fmla="*/ 1287 w 5356"/>
              <a:gd name="T7" fmla="*/ 3394 h 3394"/>
              <a:gd name="T8" fmla="*/ 5356 w 5356"/>
              <a:gd name="T9" fmla="*/ 3394 h 3394"/>
              <a:gd name="T10" fmla="*/ 5356 w 5356"/>
              <a:gd name="T11" fmla="*/ 0 h 3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56" h="3394">
                <a:moveTo>
                  <a:pt x="5356" y="0"/>
                </a:moveTo>
                <a:lnTo>
                  <a:pt x="6" y="0"/>
                </a:lnTo>
                <a:lnTo>
                  <a:pt x="0" y="0"/>
                </a:lnTo>
                <a:lnTo>
                  <a:pt x="1287" y="3394"/>
                </a:lnTo>
                <a:lnTo>
                  <a:pt x="5356" y="3394"/>
                </a:lnTo>
                <a:lnTo>
                  <a:pt x="5356" y="0"/>
                </a:lnTo>
                <a:close/>
              </a:path>
            </a:pathLst>
          </a:custGeom>
          <a:gradFill>
            <a:gsLst>
              <a:gs pos="15000">
                <a:srgbClr val="004C8C"/>
              </a:gs>
              <a:gs pos="92000">
                <a:srgbClr val="7CB2E1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76415" y="2435058"/>
            <a:ext cx="5443619" cy="9558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000" b="1" cap="all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676415" y="3536782"/>
            <a:ext cx="5443619" cy="5935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2" name="Freeform 5"/>
          <p:cNvSpPr>
            <a:spLocks noEditPoints="1"/>
          </p:cNvSpPr>
          <p:nvPr userDrawn="1"/>
        </p:nvSpPr>
        <p:spPr bwMode="auto">
          <a:xfrm>
            <a:off x="3558233" y="457200"/>
            <a:ext cx="802577" cy="1868272"/>
          </a:xfrm>
          <a:custGeom>
            <a:avLst/>
            <a:gdLst>
              <a:gd name="T0" fmla="*/ 1001 w 1301"/>
              <a:gd name="T1" fmla="*/ 2649 h 3028"/>
              <a:gd name="T2" fmla="*/ 897 w 1301"/>
              <a:gd name="T3" fmla="*/ 2826 h 3028"/>
              <a:gd name="T4" fmla="*/ 1099 w 1301"/>
              <a:gd name="T5" fmla="*/ 3028 h 3028"/>
              <a:gd name="T6" fmla="*/ 1301 w 1301"/>
              <a:gd name="T7" fmla="*/ 2826 h 3028"/>
              <a:gd name="T8" fmla="*/ 1099 w 1301"/>
              <a:gd name="T9" fmla="*/ 2624 h 3028"/>
              <a:gd name="T10" fmla="*/ 1055 w 1301"/>
              <a:gd name="T11" fmla="*/ 2628 h 3028"/>
              <a:gd name="T12" fmla="*/ 61 w 1301"/>
              <a:gd name="T13" fmla="*/ 0 h 3028"/>
              <a:gd name="T14" fmla="*/ 0 w 1301"/>
              <a:gd name="T15" fmla="*/ 0 h 3028"/>
              <a:gd name="T16" fmla="*/ 1001 w 1301"/>
              <a:gd name="T17" fmla="*/ 2649 h 3028"/>
              <a:gd name="T18" fmla="*/ 1099 w 1301"/>
              <a:gd name="T19" fmla="*/ 2681 h 3028"/>
              <a:gd name="T20" fmla="*/ 1243 w 1301"/>
              <a:gd name="T21" fmla="*/ 2826 h 3028"/>
              <a:gd name="T22" fmla="*/ 1099 w 1301"/>
              <a:gd name="T23" fmla="*/ 2970 h 3028"/>
              <a:gd name="T24" fmla="*/ 954 w 1301"/>
              <a:gd name="T25" fmla="*/ 2826 h 3028"/>
              <a:gd name="T26" fmla="*/ 1099 w 1301"/>
              <a:gd name="T27" fmla="*/ 2681 h 3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1" h="3028">
                <a:moveTo>
                  <a:pt x="1001" y="2649"/>
                </a:moveTo>
                <a:cubicBezTo>
                  <a:pt x="939" y="2683"/>
                  <a:pt x="897" y="2750"/>
                  <a:pt x="897" y="2826"/>
                </a:cubicBezTo>
                <a:cubicBezTo>
                  <a:pt x="897" y="2937"/>
                  <a:pt x="987" y="3028"/>
                  <a:pt x="1099" y="3028"/>
                </a:cubicBezTo>
                <a:cubicBezTo>
                  <a:pt x="1210" y="3028"/>
                  <a:pt x="1301" y="2937"/>
                  <a:pt x="1301" y="2826"/>
                </a:cubicBezTo>
                <a:cubicBezTo>
                  <a:pt x="1301" y="2714"/>
                  <a:pt x="1210" y="2624"/>
                  <a:pt x="1099" y="2624"/>
                </a:cubicBezTo>
                <a:cubicBezTo>
                  <a:pt x="1084" y="2624"/>
                  <a:pt x="1069" y="2625"/>
                  <a:pt x="1055" y="2628"/>
                </a:cubicBezTo>
                <a:cubicBezTo>
                  <a:pt x="61" y="0"/>
                  <a:pt x="61" y="0"/>
                  <a:pt x="61" y="0"/>
                </a:cubicBezTo>
                <a:cubicBezTo>
                  <a:pt x="0" y="0"/>
                  <a:pt x="0" y="0"/>
                  <a:pt x="0" y="0"/>
                </a:cubicBezTo>
                <a:lnTo>
                  <a:pt x="1001" y="2649"/>
                </a:lnTo>
                <a:close/>
                <a:moveTo>
                  <a:pt x="1099" y="2681"/>
                </a:moveTo>
                <a:cubicBezTo>
                  <a:pt x="1179" y="2681"/>
                  <a:pt x="1243" y="2746"/>
                  <a:pt x="1243" y="2826"/>
                </a:cubicBezTo>
                <a:cubicBezTo>
                  <a:pt x="1243" y="2906"/>
                  <a:pt x="1179" y="2970"/>
                  <a:pt x="1099" y="2970"/>
                </a:cubicBezTo>
                <a:cubicBezTo>
                  <a:pt x="1019" y="2970"/>
                  <a:pt x="954" y="2906"/>
                  <a:pt x="954" y="2826"/>
                </a:cubicBezTo>
                <a:cubicBezTo>
                  <a:pt x="954" y="2746"/>
                  <a:pt x="1019" y="2681"/>
                  <a:pt x="1099" y="26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3" name="Freeform 6"/>
          <p:cNvSpPr>
            <a:spLocks noEditPoints="1"/>
          </p:cNvSpPr>
          <p:nvPr userDrawn="1"/>
        </p:nvSpPr>
        <p:spPr bwMode="auto">
          <a:xfrm>
            <a:off x="3839862" y="457200"/>
            <a:ext cx="826378" cy="2670849"/>
          </a:xfrm>
          <a:custGeom>
            <a:avLst/>
            <a:gdLst>
              <a:gd name="T0" fmla="*/ 1106 w 1338"/>
              <a:gd name="T1" fmla="*/ 2918 h 4329"/>
              <a:gd name="T2" fmla="*/ 907 w 1338"/>
              <a:gd name="T3" fmla="*/ 3605 h 4329"/>
              <a:gd name="T4" fmla="*/ 1038 w 1338"/>
              <a:gd name="T5" fmla="*/ 3950 h 4329"/>
              <a:gd name="T6" fmla="*/ 934 w 1338"/>
              <a:gd name="T7" fmla="*/ 4127 h 4329"/>
              <a:gd name="T8" fmla="*/ 1136 w 1338"/>
              <a:gd name="T9" fmla="*/ 4329 h 4329"/>
              <a:gd name="T10" fmla="*/ 1338 w 1338"/>
              <a:gd name="T11" fmla="*/ 4127 h 4329"/>
              <a:gd name="T12" fmla="*/ 1136 w 1338"/>
              <a:gd name="T13" fmla="*/ 3925 h 4329"/>
              <a:gd name="T14" fmla="*/ 1092 w 1338"/>
              <a:gd name="T15" fmla="*/ 3930 h 4329"/>
              <a:gd name="T16" fmla="*/ 968 w 1338"/>
              <a:gd name="T17" fmla="*/ 3602 h 4329"/>
              <a:gd name="T18" fmla="*/ 1166 w 1338"/>
              <a:gd name="T19" fmla="*/ 2915 h 4329"/>
              <a:gd name="T20" fmla="*/ 61 w 1338"/>
              <a:gd name="T21" fmla="*/ 0 h 4329"/>
              <a:gd name="T22" fmla="*/ 0 w 1338"/>
              <a:gd name="T23" fmla="*/ 0 h 4329"/>
              <a:gd name="T24" fmla="*/ 1106 w 1338"/>
              <a:gd name="T25" fmla="*/ 2918 h 4329"/>
              <a:gd name="T26" fmla="*/ 1136 w 1338"/>
              <a:gd name="T27" fmla="*/ 3982 h 4329"/>
              <a:gd name="T28" fmla="*/ 1281 w 1338"/>
              <a:gd name="T29" fmla="*/ 4127 h 4329"/>
              <a:gd name="T30" fmla="*/ 1136 w 1338"/>
              <a:gd name="T31" fmla="*/ 4272 h 4329"/>
              <a:gd name="T32" fmla="*/ 991 w 1338"/>
              <a:gd name="T33" fmla="*/ 4127 h 4329"/>
              <a:gd name="T34" fmla="*/ 1136 w 1338"/>
              <a:gd name="T35" fmla="*/ 3982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38" h="4329">
                <a:moveTo>
                  <a:pt x="1106" y="2918"/>
                </a:moveTo>
                <a:cubicBezTo>
                  <a:pt x="907" y="3605"/>
                  <a:pt x="907" y="3605"/>
                  <a:pt x="907" y="3605"/>
                </a:cubicBezTo>
                <a:cubicBezTo>
                  <a:pt x="1038" y="3950"/>
                  <a:pt x="1038" y="3950"/>
                  <a:pt x="1038" y="3950"/>
                </a:cubicBezTo>
                <a:cubicBezTo>
                  <a:pt x="976" y="3984"/>
                  <a:pt x="934" y="4051"/>
                  <a:pt x="934" y="4127"/>
                </a:cubicBezTo>
                <a:cubicBezTo>
                  <a:pt x="934" y="4238"/>
                  <a:pt x="1025" y="4329"/>
                  <a:pt x="1136" y="4329"/>
                </a:cubicBezTo>
                <a:cubicBezTo>
                  <a:pt x="1247" y="4329"/>
                  <a:pt x="1338" y="4238"/>
                  <a:pt x="1338" y="4127"/>
                </a:cubicBezTo>
                <a:cubicBezTo>
                  <a:pt x="1338" y="4015"/>
                  <a:pt x="1247" y="3925"/>
                  <a:pt x="1136" y="3925"/>
                </a:cubicBezTo>
                <a:cubicBezTo>
                  <a:pt x="1121" y="3925"/>
                  <a:pt x="1106" y="3926"/>
                  <a:pt x="1092" y="3930"/>
                </a:cubicBezTo>
                <a:cubicBezTo>
                  <a:pt x="968" y="3602"/>
                  <a:pt x="968" y="3602"/>
                  <a:pt x="968" y="3602"/>
                </a:cubicBezTo>
                <a:cubicBezTo>
                  <a:pt x="1166" y="2915"/>
                  <a:pt x="1166" y="2915"/>
                  <a:pt x="1166" y="2915"/>
                </a:cubicBezTo>
                <a:cubicBezTo>
                  <a:pt x="61" y="0"/>
                  <a:pt x="61" y="0"/>
                  <a:pt x="61" y="0"/>
                </a:cubicBezTo>
                <a:cubicBezTo>
                  <a:pt x="0" y="0"/>
                  <a:pt x="0" y="0"/>
                  <a:pt x="0" y="0"/>
                </a:cubicBezTo>
                <a:lnTo>
                  <a:pt x="1106" y="2918"/>
                </a:lnTo>
                <a:close/>
                <a:moveTo>
                  <a:pt x="1136" y="3982"/>
                </a:moveTo>
                <a:cubicBezTo>
                  <a:pt x="1216" y="3982"/>
                  <a:pt x="1281" y="4047"/>
                  <a:pt x="1281" y="4127"/>
                </a:cubicBezTo>
                <a:cubicBezTo>
                  <a:pt x="1281" y="4207"/>
                  <a:pt x="1216" y="4272"/>
                  <a:pt x="1136" y="4272"/>
                </a:cubicBezTo>
                <a:cubicBezTo>
                  <a:pt x="1056" y="4272"/>
                  <a:pt x="991" y="4207"/>
                  <a:pt x="991" y="4127"/>
                </a:cubicBezTo>
                <a:cubicBezTo>
                  <a:pt x="991" y="4047"/>
                  <a:pt x="1056" y="3982"/>
                  <a:pt x="1136" y="39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4" name="Freeform 7"/>
          <p:cNvSpPr>
            <a:spLocks noEditPoints="1"/>
          </p:cNvSpPr>
          <p:nvPr userDrawn="1"/>
        </p:nvSpPr>
        <p:spPr bwMode="auto">
          <a:xfrm>
            <a:off x="4569718" y="2537025"/>
            <a:ext cx="1351291" cy="3308150"/>
          </a:xfrm>
          <a:custGeom>
            <a:avLst/>
            <a:gdLst>
              <a:gd name="T0" fmla="*/ 300 w 2189"/>
              <a:gd name="T1" fmla="*/ 379 h 5363"/>
              <a:gd name="T2" fmla="*/ 404 w 2189"/>
              <a:gd name="T3" fmla="*/ 202 h 5363"/>
              <a:gd name="T4" fmla="*/ 202 w 2189"/>
              <a:gd name="T5" fmla="*/ 0 h 5363"/>
              <a:gd name="T6" fmla="*/ 0 w 2189"/>
              <a:gd name="T7" fmla="*/ 202 h 5363"/>
              <a:gd name="T8" fmla="*/ 202 w 2189"/>
              <a:gd name="T9" fmla="*/ 405 h 5363"/>
              <a:gd name="T10" fmla="*/ 246 w 2189"/>
              <a:gd name="T11" fmla="*/ 400 h 5363"/>
              <a:gd name="T12" fmla="*/ 2128 w 2189"/>
              <a:gd name="T13" fmla="*/ 5363 h 5363"/>
              <a:gd name="T14" fmla="*/ 2189 w 2189"/>
              <a:gd name="T15" fmla="*/ 5363 h 5363"/>
              <a:gd name="T16" fmla="*/ 300 w 2189"/>
              <a:gd name="T17" fmla="*/ 379 h 5363"/>
              <a:gd name="T18" fmla="*/ 202 w 2189"/>
              <a:gd name="T19" fmla="*/ 347 h 5363"/>
              <a:gd name="T20" fmla="*/ 58 w 2189"/>
              <a:gd name="T21" fmla="*/ 202 h 5363"/>
              <a:gd name="T22" fmla="*/ 202 w 2189"/>
              <a:gd name="T23" fmla="*/ 58 h 5363"/>
              <a:gd name="T24" fmla="*/ 347 w 2189"/>
              <a:gd name="T25" fmla="*/ 202 h 5363"/>
              <a:gd name="T26" fmla="*/ 202 w 2189"/>
              <a:gd name="T27" fmla="*/ 347 h 5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89" h="5363">
                <a:moveTo>
                  <a:pt x="300" y="379"/>
                </a:moveTo>
                <a:cubicBezTo>
                  <a:pt x="362" y="345"/>
                  <a:pt x="404" y="278"/>
                  <a:pt x="404" y="202"/>
                </a:cubicBezTo>
                <a:cubicBezTo>
                  <a:pt x="404" y="91"/>
                  <a:pt x="314" y="0"/>
                  <a:pt x="202" y="0"/>
                </a:cubicBezTo>
                <a:cubicBezTo>
                  <a:pt x="91" y="0"/>
                  <a:pt x="0" y="91"/>
                  <a:pt x="0" y="202"/>
                </a:cubicBezTo>
                <a:cubicBezTo>
                  <a:pt x="0" y="314"/>
                  <a:pt x="91" y="405"/>
                  <a:pt x="202" y="405"/>
                </a:cubicBezTo>
                <a:cubicBezTo>
                  <a:pt x="217" y="405"/>
                  <a:pt x="232" y="403"/>
                  <a:pt x="246" y="400"/>
                </a:cubicBezTo>
                <a:cubicBezTo>
                  <a:pt x="2128" y="5363"/>
                  <a:pt x="2128" y="5363"/>
                  <a:pt x="2128" y="5363"/>
                </a:cubicBezTo>
                <a:cubicBezTo>
                  <a:pt x="2189" y="5363"/>
                  <a:pt x="2189" y="5363"/>
                  <a:pt x="2189" y="5363"/>
                </a:cubicBezTo>
                <a:lnTo>
                  <a:pt x="300" y="379"/>
                </a:lnTo>
                <a:close/>
                <a:moveTo>
                  <a:pt x="202" y="347"/>
                </a:moveTo>
                <a:cubicBezTo>
                  <a:pt x="123" y="347"/>
                  <a:pt x="58" y="282"/>
                  <a:pt x="58" y="202"/>
                </a:cubicBezTo>
                <a:cubicBezTo>
                  <a:pt x="58" y="123"/>
                  <a:pt x="123" y="58"/>
                  <a:pt x="202" y="58"/>
                </a:cubicBezTo>
                <a:cubicBezTo>
                  <a:pt x="282" y="58"/>
                  <a:pt x="347" y="123"/>
                  <a:pt x="347" y="202"/>
                </a:cubicBezTo>
                <a:cubicBezTo>
                  <a:pt x="347" y="282"/>
                  <a:pt x="282" y="347"/>
                  <a:pt x="2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5" name="Freeform 8"/>
          <p:cNvSpPr>
            <a:spLocks/>
          </p:cNvSpPr>
          <p:nvPr userDrawn="1"/>
        </p:nvSpPr>
        <p:spPr bwMode="auto">
          <a:xfrm>
            <a:off x="2991009" y="457200"/>
            <a:ext cx="2079825" cy="5387975"/>
          </a:xfrm>
          <a:custGeom>
            <a:avLst/>
            <a:gdLst>
              <a:gd name="T0" fmla="*/ 1545 w 1573"/>
              <a:gd name="T1" fmla="*/ 4075 h 4075"/>
              <a:gd name="T2" fmla="*/ 1573 w 1573"/>
              <a:gd name="T3" fmla="*/ 4075 h 4075"/>
              <a:gd name="T4" fmla="*/ 29 w 1573"/>
              <a:gd name="T5" fmla="*/ 0 h 4075"/>
              <a:gd name="T6" fmla="*/ 0 w 1573"/>
              <a:gd name="T7" fmla="*/ 0 h 4075"/>
              <a:gd name="T8" fmla="*/ 1545 w 1573"/>
              <a:gd name="T9" fmla="*/ 4075 h 40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3" h="4075">
                <a:moveTo>
                  <a:pt x="1545" y="4075"/>
                </a:moveTo>
                <a:lnTo>
                  <a:pt x="1573" y="4075"/>
                </a:lnTo>
                <a:lnTo>
                  <a:pt x="29" y="0"/>
                </a:lnTo>
                <a:lnTo>
                  <a:pt x="0" y="0"/>
                </a:lnTo>
                <a:lnTo>
                  <a:pt x="1545" y="4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6" name="Freeform 9"/>
          <p:cNvSpPr>
            <a:spLocks noEditPoints="1"/>
          </p:cNvSpPr>
          <p:nvPr userDrawn="1"/>
        </p:nvSpPr>
        <p:spPr bwMode="auto">
          <a:xfrm>
            <a:off x="4561784" y="3260269"/>
            <a:ext cx="1074952" cy="2584906"/>
          </a:xfrm>
          <a:custGeom>
            <a:avLst/>
            <a:gdLst>
              <a:gd name="T0" fmla="*/ 299 w 1743"/>
              <a:gd name="T1" fmla="*/ 379 h 4190"/>
              <a:gd name="T2" fmla="*/ 404 w 1743"/>
              <a:gd name="T3" fmla="*/ 202 h 4190"/>
              <a:gd name="T4" fmla="*/ 202 w 1743"/>
              <a:gd name="T5" fmla="*/ 0 h 4190"/>
              <a:gd name="T6" fmla="*/ 0 w 1743"/>
              <a:gd name="T7" fmla="*/ 202 h 4190"/>
              <a:gd name="T8" fmla="*/ 202 w 1743"/>
              <a:gd name="T9" fmla="*/ 404 h 4190"/>
              <a:gd name="T10" fmla="*/ 246 w 1743"/>
              <a:gd name="T11" fmla="*/ 400 h 4190"/>
              <a:gd name="T12" fmla="*/ 1682 w 1743"/>
              <a:gd name="T13" fmla="*/ 4190 h 4190"/>
              <a:gd name="T14" fmla="*/ 1743 w 1743"/>
              <a:gd name="T15" fmla="*/ 4190 h 4190"/>
              <a:gd name="T16" fmla="*/ 299 w 1743"/>
              <a:gd name="T17" fmla="*/ 379 h 4190"/>
              <a:gd name="T18" fmla="*/ 202 w 1743"/>
              <a:gd name="T19" fmla="*/ 347 h 4190"/>
              <a:gd name="T20" fmla="*/ 57 w 1743"/>
              <a:gd name="T21" fmla="*/ 202 h 4190"/>
              <a:gd name="T22" fmla="*/ 202 w 1743"/>
              <a:gd name="T23" fmla="*/ 58 h 4190"/>
              <a:gd name="T24" fmla="*/ 346 w 1743"/>
              <a:gd name="T25" fmla="*/ 202 h 4190"/>
              <a:gd name="T26" fmla="*/ 202 w 1743"/>
              <a:gd name="T27" fmla="*/ 347 h 4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43" h="4190">
                <a:moveTo>
                  <a:pt x="299" y="379"/>
                </a:moveTo>
                <a:cubicBezTo>
                  <a:pt x="362" y="345"/>
                  <a:pt x="404" y="278"/>
                  <a:pt x="404" y="202"/>
                </a:cubicBezTo>
                <a:cubicBezTo>
                  <a:pt x="404" y="91"/>
                  <a:pt x="313" y="0"/>
                  <a:pt x="202" y="0"/>
                </a:cubicBezTo>
                <a:cubicBezTo>
                  <a:pt x="90" y="0"/>
                  <a:pt x="0" y="91"/>
                  <a:pt x="0" y="202"/>
                </a:cubicBezTo>
                <a:cubicBezTo>
                  <a:pt x="0" y="314"/>
                  <a:pt x="90" y="404"/>
                  <a:pt x="202" y="404"/>
                </a:cubicBezTo>
                <a:cubicBezTo>
                  <a:pt x="217" y="404"/>
                  <a:pt x="232" y="403"/>
                  <a:pt x="246" y="400"/>
                </a:cubicBezTo>
                <a:cubicBezTo>
                  <a:pt x="1682" y="4190"/>
                  <a:pt x="1682" y="4190"/>
                  <a:pt x="1682" y="4190"/>
                </a:cubicBezTo>
                <a:cubicBezTo>
                  <a:pt x="1743" y="4190"/>
                  <a:pt x="1743" y="4190"/>
                  <a:pt x="1743" y="4190"/>
                </a:cubicBezTo>
                <a:lnTo>
                  <a:pt x="299" y="379"/>
                </a:lnTo>
                <a:close/>
                <a:moveTo>
                  <a:pt x="202" y="347"/>
                </a:moveTo>
                <a:cubicBezTo>
                  <a:pt x="122" y="347"/>
                  <a:pt x="57" y="282"/>
                  <a:pt x="57" y="202"/>
                </a:cubicBezTo>
                <a:cubicBezTo>
                  <a:pt x="57" y="123"/>
                  <a:pt x="122" y="58"/>
                  <a:pt x="202" y="58"/>
                </a:cubicBezTo>
                <a:cubicBezTo>
                  <a:pt x="282" y="58"/>
                  <a:pt x="346" y="123"/>
                  <a:pt x="346" y="202"/>
                </a:cubicBezTo>
                <a:cubicBezTo>
                  <a:pt x="346" y="282"/>
                  <a:pt x="282" y="347"/>
                  <a:pt x="2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7" name="Freeform 10"/>
          <p:cNvSpPr>
            <a:spLocks noEditPoints="1"/>
          </p:cNvSpPr>
          <p:nvPr userDrawn="1"/>
        </p:nvSpPr>
        <p:spPr bwMode="auto">
          <a:xfrm>
            <a:off x="4745570" y="4491240"/>
            <a:ext cx="609536" cy="1353935"/>
          </a:xfrm>
          <a:custGeom>
            <a:avLst/>
            <a:gdLst>
              <a:gd name="T0" fmla="*/ 300 w 988"/>
              <a:gd name="T1" fmla="*/ 379 h 2195"/>
              <a:gd name="T2" fmla="*/ 404 w 988"/>
              <a:gd name="T3" fmla="*/ 202 h 2195"/>
              <a:gd name="T4" fmla="*/ 202 w 988"/>
              <a:gd name="T5" fmla="*/ 0 h 2195"/>
              <a:gd name="T6" fmla="*/ 0 w 988"/>
              <a:gd name="T7" fmla="*/ 202 h 2195"/>
              <a:gd name="T8" fmla="*/ 202 w 988"/>
              <a:gd name="T9" fmla="*/ 404 h 2195"/>
              <a:gd name="T10" fmla="*/ 246 w 988"/>
              <a:gd name="T11" fmla="*/ 399 h 2195"/>
              <a:gd name="T12" fmla="*/ 926 w 988"/>
              <a:gd name="T13" fmla="*/ 2195 h 2195"/>
              <a:gd name="T14" fmla="*/ 988 w 988"/>
              <a:gd name="T15" fmla="*/ 2195 h 2195"/>
              <a:gd name="T16" fmla="*/ 300 w 988"/>
              <a:gd name="T17" fmla="*/ 379 h 2195"/>
              <a:gd name="T18" fmla="*/ 202 w 988"/>
              <a:gd name="T19" fmla="*/ 347 h 2195"/>
              <a:gd name="T20" fmla="*/ 57 w 988"/>
              <a:gd name="T21" fmla="*/ 202 h 2195"/>
              <a:gd name="T22" fmla="*/ 202 w 988"/>
              <a:gd name="T23" fmla="*/ 57 h 2195"/>
              <a:gd name="T24" fmla="*/ 347 w 988"/>
              <a:gd name="T25" fmla="*/ 202 h 2195"/>
              <a:gd name="T26" fmla="*/ 202 w 988"/>
              <a:gd name="T27" fmla="*/ 347 h 2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88" h="2195">
                <a:moveTo>
                  <a:pt x="300" y="379"/>
                </a:moveTo>
                <a:cubicBezTo>
                  <a:pt x="362" y="344"/>
                  <a:pt x="404" y="278"/>
                  <a:pt x="404" y="202"/>
                </a:cubicBezTo>
                <a:cubicBezTo>
                  <a:pt x="404" y="91"/>
                  <a:pt x="313" y="0"/>
                  <a:pt x="202" y="0"/>
                </a:cubicBezTo>
                <a:cubicBezTo>
                  <a:pt x="90" y="0"/>
                  <a:pt x="0" y="91"/>
                  <a:pt x="0" y="202"/>
                </a:cubicBezTo>
                <a:cubicBezTo>
                  <a:pt x="0" y="313"/>
                  <a:pt x="90" y="404"/>
                  <a:pt x="202" y="404"/>
                </a:cubicBezTo>
                <a:cubicBezTo>
                  <a:pt x="217" y="404"/>
                  <a:pt x="232" y="402"/>
                  <a:pt x="246" y="399"/>
                </a:cubicBezTo>
                <a:cubicBezTo>
                  <a:pt x="926" y="2195"/>
                  <a:pt x="926" y="2195"/>
                  <a:pt x="926" y="2195"/>
                </a:cubicBezTo>
                <a:cubicBezTo>
                  <a:pt x="988" y="2195"/>
                  <a:pt x="988" y="2195"/>
                  <a:pt x="988" y="2195"/>
                </a:cubicBezTo>
                <a:lnTo>
                  <a:pt x="300" y="379"/>
                </a:lnTo>
                <a:close/>
                <a:moveTo>
                  <a:pt x="202" y="347"/>
                </a:moveTo>
                <a:cubicBezTo>
                  <a:pt x="122" y="347"/>
                  <a:pt x="57" y="282"/>
                  <a:pt x="57" y="202"/>
                </a:cubicBezTo>
                <a:cubicBezTo>
                  <a:pt x="57" y="122"/>
                  <a:pt x="122" y="57"/>
                  <a:pt x="202" y="57"/>
                </a:cubicBezTo>
                <a:cubicBezTo>
                  <a:pt x="282" y="57"/>
                  <a:pt x="347" y="122"/>
                  <a:pt x="347" y="202"/>
                </a:cubicBezTo>
                <a:cubicBezTo>
                  <a:pt x="347" y="282"/>
                  <a:pt x="282" y="347"/>
                  <a:pt x="202" y="3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8" name="Freeform 11"/>
          <p:cNvSpPr>
            <a:spLocks noEditPoints="1"/>
          </p:cNvSpPr>
          <p:nvPr userDrawn="1"/>
        </p:nvSpPr>
        <p:spPr bwMode="auto">
          <a:xfrm>
            <a:off x="3273958" y="457200"/>
            <a:ext cx="1574743" cy="3900497"/>
          </a:xfrm>
          <a:custGeom>
            <a:avLst/>
            <a:gdLst>
              <a:gd name="T0" fmla="*/ 2251 w 2551"/>
              <a:gd name="T1" fmla="*/ 5942 h 6321"/>
              <a:gd name="T2" fmla="*/ 2147 w 2551"/>
              <a:gd name="T3" fmla="*/ 6119 h 6321"/>
              <a:gd name="T4" fmla="*/ 2349 w 2551"/>
              <a:gd name="T5" fmla="*/ 6321 h 6321"/>
              <a:gd name="T6" fmla="*/ 2551 w 2551"/>
              <a:gd name="T7" fmla="*/ 6119 h 6321"/>
              <a:gd name="T8" fmla="*/ 2349 w 2551"/>
              <a:gd name="T9" fmla="*/ 5917 h 6321"/>
              <a:gd name="T10" fmla="*/ 2305 w 2551"/>
              <a:gd name="T11" fmla="*/ 5922 h 6321"/>
              <a:gd name="T12" fmla="*/ 61 w 2551"/>
              <a:gd name="T13" fmla="*/ 0 h 6321"/>
              <a:gd name="T14" fmla="*/ 0 w 2551"/>
              <a:gd name="T15" fmla="*/ 0 h 6321"/>
              <a:gd name="T16" fmla="*/ 2251 w 2551"/>
              <a:gd name="T17" fmla="*/ 5942 h 6321"/>
              <a:gd name="T18" fmla="*/ 2349 w 2551"/>
              <a:gd name="T19" fmla="*/ 5974 h 6321"/>
              <a:gd name="T20" fmla="*/ 2494 w 2551"/>
              <a:gd name="T21" fmla="*/ 6119 h 6321"/>
              <a:gd name="T22" fmla="*/ 2349 w 2551"/>
              <a:gd name="T23" fmla="*/ 6264 h 6321"/>
              <a:gd name="T24" fmla="*/ 2204 w 2551"/>
              <a:gd name="T25" fmla="*/ 6119 h 6321"/>
              <a:gd name="T26" fmla="*/ 2349 w 2551"/>
              <a:gd name="T27" fmla="*/ 5974 h 6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51" h="6321">
                <a:moveTo>
                  <a:pt x="2251" y="5942"/>
                </a:moveTo>
                <a:cubicBezTo>
                  <a:pt x="2189" y="5976"/>
                  <a:pt x="2147" y="6043"/>
                  <a:pt x="2147" y="6119"/>
                </a:cubicBezTo>
                <a:cubicBezTo>
                  <a:pt x="2147" y="6230"/>
                  <a:pt x="2238" y="6321"/>
                  <a:pt x="2349" y="6321"/>
                </a:cubicBezTo>
                <a:cubicBezTo>
                  <a:pt x="2461" y="6321"/>
                  <a:pt x="2551" y="6230"/>
                  <a:pt x="2551" y="6119"/>
                </a:cubicBezTo>
                <a:cubicBezTo>
                  <a:pt x="2551" y="6007"/>
                  <a:pt x="2461" y="5917"/>
                  <a:pt x="2349" y="5917"/>
                </a:cubicBezTo>
                <a:cubicBezTo>
                  <a:pt x="2334" y="5917"/>
                  <a:pt x="2319" y="5918"/>
                  <a:pt x="2305" y="5922"/>
                </a:cubicBezTo>
                <a:cubicBezTo>
                  <a:pt x="61" y="0"/>
                  <a:pt x="61" y="0"/>
                  <a:pt x="61" y="0"/>
                </a:cubicBezTo>
                <a:cubicBezTo>
                  <a:pt x="0" y="0"/>
                  <a:pt x="0" y="0"/>
                  <a:pt x="0" y="0"/>
                </a:cubicBezTo>
                <a:lnTo>
                  <a:pt x="2251" y="5942"/>
                </a:lnTo>
                <a:close/>
                <a:moveTo>
                  <a:pt x="2349" y="5974"/>
                </a:moveTo>
                <a:cubicBezTo>
                  <a:pt x="2429" y="5974"/>
                  <a:pt x="2494" y="6039"/>
                  <a:pt x="2494" y="6119"/>
                </a:cubicBezTo>
                <a:cubicBezTo>
                  <a:pt x="2494" y="6199"/>
                  <a:pt x="2429" y="6264"/>
                  <a:pt x="2349" y="6264"/>
                </a:cubicBezTo>
                <a:cubicBezTo>
                  <a:pt x="2269" y="6264"/>
                  <a:pt x="2204" y="6199"/>
                  <a:pt x="2204" y="6119"/>
                </a:cubicBezTo>
                <a:cubicBezTo>
                  <a:pt x="2204" y="6039"/>
                  <a:pt x="2269" y="5974"/>
                  <a:pt x="2349" y="59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59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8 -1.1291 L -0.00014 0.00025 " pathEditMode="relative" rAng="0" ptsTypes="AA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6" y="564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7 -0.83243 L -0.00014 0.00025 " pathEditMode="relative" rAng="0" ptsTypes="AA">
                                      <p:cBhvr>
                                        <p:cTn id="16" dur="8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7" y="4162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7 -0.83243 L -0.00014 0.00025 " pathEditMode="relative" rAng="0" ptsTypes="AA">
                                      <p:cBhvr>
                                        <p:cTn id="18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7" y="4162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07 -0.83243 L -0.00014 0.00025 " pathEditMode="relative" rAng="0" ptsTypes="AA">
                                      <p:cBhvr>
                                        <p:cTn id="20" dur="6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7" y="416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48 0.51642 L -4.55285E-6 -1.79324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74" y="-258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48 0.51642 L -4.55285E-6 -1.79324E-6 " pathEditMode="relative" rAng="0" ptsTypes="AA">
                                      <p:cBhvr>
                                        <p:cTn id="24" dur="8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74" y="-2582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48 0.51642 L -4.55285E-6 -1.79324E-6 " pathEditMode="relative" rAng="0" ptsTypes="AA">
                                      <p:cBhvr>
                                        <p:cTn id="26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74" y="-25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6" grpId="0" animBg="1"/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info boxe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Bildplatzhalter 9">
            <a:extLst>
              <a:ext uri="{FF2B5EF4-FFF2-40B4-BE49-F238E27FC236}">
                <a16:creationId xmlns:a16="http://schemas.microsoft.com/office/drawing/2014/main" id="{AF359ABF-5168-49EB-B6A0-E2BED14283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4" b="14714"/>
          <a:stretch/>
        </p:blipFill>
        <p:spPr>
          <a:xfrm>
            <a:off x="7414052" y="454025"/>
            <a:ext cx="4106436" cy="2051048"/>
          </a:xfrm>
          <a:custGeom>
            <a:avLst/>
            <a:gdLst>
              <a:gd name="connsiteX0" fmla="*/ 0 w 4105947"/>
              <a:gd name="connsiteY0" fmla="*/ 0 h 2051048"/>
              <a:gd name="connsiteX1" fmla="*/ 1470855 w 4105947"/>
              <a:gd name="connsiteY1" fmla="*/ 0 h 2051048"/>
              <a:gd name="connsiteX2" fmla="*/ 1470855 w 4105947"/>
              <a:gd name="connsiteY2" fmla="*/ 957553 h 2051048"/>
              <a:gd name="connsiteX3" fmla="*/ 3648855 w 4105947"/>
              <a:gd name="connsiteY3" fmla="*/ 957553 h 2051048"/>
              <a:gd name="connsiteX4" fmla="*/ 3648855 w 4105947"/>
              <a:gd name="connsiteY4" fmla="*/ 0 h 2051048"/>
              <a:gd name="connsiteX5" fmla="*/ 4105947 w 4105947"/>
              <a:gd name="connsiteY5" fmla="*/ 0 h 2051048"/>
              <a:gd name="connsiteX6" fmla="*/ 4105947 w 4105947"/>
              <a:gd name="connsiteY6" fmla="*/ 2051048 h 2051048"/>
              <a:gd name="connsiteX7" fmla="*/ 776007 w 4105947"/>
              <a:gd name="connsiteY7" fmla="*/ 2051048 h 205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947" h="2051048">
                <a:moveTo>
                  <a:pt x="0" y="0"/>
                </a:moveTo>
                <a:lnTo>
                  <a:pt x="1470855" y="0"/>
                </a:lnTo>
                <a:lnTo>
                  <a:pt x="1470855" y="957553"/>
                </a:lnTo>
                <a:lnTo>
                  <a:pt x="3648855" y="957553"/>
                </a:lnTo>
                <a:lnTo>
                  <a:pt x="3648855" y="0"/>
                </a:lnTo>
                <a:lnTo>
                  <a:pt x="4105947" y="0"/>
                </a:lnTo>
                <a:lnTo>
                  <a:pt x="4105947" y="2051048"/>
                </a:lnTo>
                <a:lnTo>
                  <a:pt x="776007" y="2051048"/>
                </a:lnTo>
                <a:close/>
              </a:path>
            </a:pathLst>
          </a:custGeom>
        </p:spPr>
      </p:pic>
      <p:sp>
        <p:nvSpPr>
          <p:cNvPr id="47" name="Rechteck 46"/>
          <p:cNvSpPr/>
          <p:nvPr userDrawn="1"/>
        </p:nvSpPr>
        <p:spPr>
          <a:xfrm>
            <a:off x="449330" y="3114675"/>
            <a:ext cx="5014416" cy="2386182"/>
          </a:xfrm>
          <a:prstGeom prst="rect">
            <a:avLst/>
          </a:prstGeom>
          <a:solidFill>
            <a:srgbClr val="DD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4" name="Rechteck 43"/>
          <p:cNvSpPr/>
          <p:nvPr userDrawn="1"/>
        </p:nvSpPr>
        <p:spPr>
          <a:xfrm>
            <a:off x="495049" y="3605892"/>
            <a:ext cx="4922978" cy="1849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9" name="Freihandform 18"/>
          <p:cNvSpPr/>
          <p:nvPr userDrawn="1"/>
        </p:nvSpPr>
        <p:spPr>
          <a:xfrm>
            <a:off x="-457" y="454025"/>
            <a:ext cx="8193233" cy="2051049"/>
          </a:xfrm>
          <a:custGeom>
            <a:avLst/>
            <a:gdLst>
              <a:gd name="connsiteX0" fmla="*/ 0 w 8193233"/>
              <a:gd name="connsiteY0" fmla="*/ 0 h 2051049"/>
              <a:gd name="connsiteX1" fmla="*/ 7417226 w 8193233"/>
              <a:gd name="connsiteY1" fmla="*/ 0 h 2051049"/>
              <a:gd name="connsiteX2" fmla="*/ 8193233 w 8193233"/>
              <a:gd name="connsiteY2" fmla="*/ 2051049 h 2051049"/>
              <a:gd name="connsiteX3" fmla="*/ 0 w 8193233"/>
              <a:gd name="connsiteY3" fmla="*/ 2051049 h 2051049"/>
              <a:gd name="connsiteX4" fmla="*/ 0 w 8193233"/>
              <a:gd name="connsiteY4" fmla="*/ 0 h 205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3233" h="2051049">
                <a:moveTo>
                  <a:pt x="0" y="0"/>
                </a:moveTo>
                <a:lnTo>
                  <a:pt x="7417226" y="0"/>
                </a:lnTo>
                <a:lnTo>
                  <a:pt x="8193233" y="2051049"/>
                </a:lnTo>
                <a:lnTo>
                  <a:pt x="0" y="205104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2000">
                <a:srgbClr val="004C8C"/>
              </a:gs>
              <a:gs pos="100000">
                <a:srgbClr val="7CB2E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1" name="Rechteck 20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grpSp>
        <p:nvGrpSpPr>
          <p:cNvPr id="23" name="Gruppieren 22"/>
          <p:cNvGrpSpPr>
            <a:grpSpLocks noChangeAspect="1"/>
          </p:cNvGrpSpPr>
          <p:nvPr userDrawn="1"/>
        </p:nvGrpSpPr>
        <p:grpSpPr>
          <a:xfrm>
            <a:off x="6623348" y="457143"/>
            <a:ext cx="1569428" cy="2047931"/>
            <a:chOff x="3276600" y="-1588"/>
            <a:chExt cx="4967288" cy="6481764"/>
          </a:xfrm>
          <a:solidFill>
            <a:schemeClr val="bg1"/>
          </a:solidFill>
        </p:grpSpPr>
        <p:sp>
          <p:nvSpPr>
            <p:cNvPr id="24" name="Freeform 5"/>
            <p:cNvSpPr>
              <a:spLocks noEditPoints="1"/>
            </p:cNvSpPr>
            <p:nvPr userDrawn="1"/>
          </p:nvSpPr>
          <p:spPr bwMode="auto">
            <a:xfrm>
              <a:off x="4076700" y="-1588"/>
              <a:ext cx="884238" cy="1611313"/>
            </a:xfrm>
            <a:custGeom>
              <a:avLst/>
              <a:gdLst>
                <a:gd name="T0" fmla="*/ 214 w 1068"/>
                <a:gd name="T1" fmla="*/ 1519 h 1946"/>
                <a:gd name="T2" fmla="*/ 641 w 1068"/>
                <a:gd name="T3" fmla="*/ 1946 h 1946"/>
                <a:gd name="T4" fmla="*/ 1068 w 1068"/>
                <a:gd name="T5" fmla="*/ 1519 h 1946"/>
                <a:gd name="T6" fmla="*/ 641 w 1068"/>
                <a:gd name="T7" fmla="*/ 1092 h 1946"/>
                <a:gd name="T8" fmla="*/ 548 w 1068"/>
                <a:gd name="T9" fmla="*/ 1102 h 1946"/>
                <a:gd name="T10" fmla="*/ 130 w 1068"/>
                <a:gd name="T11" fmla="*/ 0 h 1946"/>
                <a:gd name="T12" fmla="*/ 0 w 1068"/>
                <a:gd name="T13" fmla="*/ 0 h 1946"/>
                <a:gd name="T14" fmla="*/ 434 w 1068"/>
                <a:gd name="T15" fmla="*/ 1145 h 1946"/>
                <a:gd name="T16" fmla="*/ 214 w 1068"/>
                <a:gd name="T17" fmla="*/ 1519 h 1946"/>
                <a:gd name="T18" fmla="*/ 641 w 1068"/>
                <a:gd name="T19" fmla="*/ 1213 h 1946"/>
                <a:gd name="T20" fmla="*/ 947 w 1068"/>
                <a:gd name="T21" fmla="*/ 1519 h 1946"/>
                <a:gd name="T22" fmla="*/ 641 w 1068"/>
                <a:gd name="T23" fmla="*/ 1825 h 1946"/>
                <a:gd name="T24" fmla="*/ 335 w 1068"/>
                <a:gd name="T25" fmla="*/ 1519 h 1946"/>
                <a:gd name="T26" fmla="*/ 641 w 1068"/>
                <a:gd name="T27" fmla="*/ 1213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8" h="1946">
                  <a:moveTo>
                    <a:pt x="214" y="1519"/>
                  </a:moveTo>
                  <a:cubicBezTo>
                    <a:pt x="214" y="1755"/>
                    <a:pt x="405" y="1946"/>
                    <a:pt x="641" y="1946"/>
                  </a:cubicBezTo>
                  <a:cubicBezTo>
                    <a:pt x="876" y="1946"/>
                    <a:pt x="1068" y="1755"/>
                    <a:pt x="1068" y="1519"/>
                  </a:cubicBezTo>
                  <a:cubicBezTo>
                    <a:pt x="1068" y="1284"/>
                    <a:pt x="876" y="1092"/>
                    <a:pt x="641" y="1092"/>
                  </a:cubicBezTo>
                  <a:cubicBezTo>
                    <a:pt x="609" y="1092"/>
                    <a:pt x="578" y="1095"/>
                    <a:pt x="548" y="110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4" y="1145"/>
                    <a:pt x="434" y="1145"/>
                    <a:pt x="434" y="1145"/>
                  </a:cubicBezTo>
                  <a:cubicBezTo>
                    <a:pt x="303" y="1218"/>
                    <a:pt x="214" y="1358"/>
                    <a:pt x="214" y="1519"/>
                  </a:cubicBezTo>
                  <a:close/>
                  <a:moveTo>
                    <a:pt x="641" y="1213"/>
                  </a:moveTo>
                  <a:cubicBezTo>
                    <a:pt x="810" y="1213"/>
                    <a:pt x="947" y="1350"/>
                    <a:pt x="947" y="1519"/>
                  </a:cubicBezTo>
                  <a:cubicBezTo>
                    <a:pt x="947" y="1688"/>
                    <a:pt x="810" y="1825"/>
                    <a:pt x="641" y="1825"/>
                  </a:cubicBezTo>
                  <a:cubicBezTo>
                    <a:pt x="472" y="1825"/>
                    <a:pt x="335" y="1688"/>
                    <a:pt x="335" y="1519"/>
                  </a:cubicBezTo>
                  <a:cubicBezTo>
                    <a:pt x="335" y="1350"/>
                    <a:pt x="472" y="1213"/>
                    <a:pt x="641" y="1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6"/>
            <p:cNvSpPr>
              <a:spLocks noEditPoints="1"/>
            </p:cNvSpPr>
            <p:nvPr userDrawn="1"/>
          </p:nvSpPr>
          <p:spPr bwMode="auto">
            <a:xfrm>
              <a:off x="3276600" y="-1588"/>
              <a:ext cx="1660525" cy="3662363"/>
            </a:xfrm>
            <a:custGeom>
              <a:avLst/>
              <a:gdLst>
                <a:gd name="T0" fmla="*/ 1153 w 2007"/>
                <a:gd name="T1" fmla="*/ 3998 h 4425"/>
                <a:gd name="T2" fmla="*/ 1580 w 2007"/>
                <a:gd name="T3" fmla="*/ 4425 h 4425"/>
                <a:gd name="T4" fmla="*/ 2007 w 2007"/>
                <a:gd name="T5" fmla="*/ 3998 h 4425"/>
                <a:gd name="T6" fmla="*/ 1580 w 2007"/>
                <a:gd name="T7" fmla="*/ 3571 h 4425"/>
                <a:gd name="T8" fmla="*/ 1487 w 2007"/>
                <a:gd name="T9" fmla="*/ 3581 h 4425"/>
                <a:gd name="T10" fmla="*/ 129 w 2007"/>
                <a:gd name="T11" fmla="*/ 0 h 4425"/>
                <a:gd name="T12" fmla="*/ 0 w 2007"/>
                <a:gd name="T13" fmla="*/ 0 h 4425"/>
                <a:gd name="T14" fmla="*/ 1373 w 2007"/>
                <a:gd name="T15" fmla="*/ 3624 h 4425"/>
                <a:gd name="T16" fmla="*/ 1153 w 2007"/>
                <a:gd name="T17" fmla="*/ 3998 h 4425"/>
                <a:gd name="T18" fmla="*/ 1580 w 2007"/>
                <a:gd name="T19" fmla="*/ 3692 h 4425"/>
                <a:gd name="T20" fmla="*/ 1886 w 2007"/>
                <a:gd name="T21" fmla="*/ 3998 h 4425"/>
                <a:gd name="T22" fmla="*/ 1580 w 2007"/>
                <a:gd name="T23" fmla="*/ 4304 h 4425"/>
                <a:gd name="T24" fmla="*/ 1274 w 2007"/>
                <a:gd name="T25" fmla="*/ 3998 h 4425"/>
                <a:gd name="T26" fmla="*/ 1580 w 2007"/>
                <a:gd name="T27" fmla="*/ 3692 h 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7" h="4425">
                  <a:moveTo>
                    <a:pt x="1153" y="3998"/>
                  </a:moveTo>
                  <a:cubicBezTo>
                    <a:pt x="1153" y="4234"/>
                    <a:pt x="1344" y="4425"/>
                    <a:pt x="1580" y="4425"/>
                  </a:cubicBezTo>
                  <a:cubicBezTo>
                    <a:pt x="1815" y="4425"/>
                    <a:pt x="2007" y="4234"/>
                    <a:pt x="2007" y="3998"/>
                  </a:cubicBezTo>
                  <a:cubicBezTo>
                    <a:pt x="2007" y="3763"/>
                    <a:pt x="1815" y="3571"/>
                    <a:pt x="1580" y="3571"/>
                  </a:cubicBezTo>
                  <a:cubicBezTo>
                    <a:pt x="1548" y="3571"/>
                    <a:pt x="1517" y="3575"/>
                    <a:pt x="1487" y="358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73" y="3624"/>
                    <a:pt x="1373" y="3624"/>
                    <a:pt x="1373" y="3624"/>
                  </a:cubicBezTo>
                  <a:cubicBezTo>
                    <a:pt x="1242" y="3697"/>
                    <a:pt x="1153" y="3838"/>
                    <a:pt x="1153" y="3998"/>
                  </a:cubicBezTo>
                  <a:close/>
                  <a:moveTo>
                    <a:pt x="1580" y="3692"/>
                  </a:moveTo>
                  <a:cubicBezTo>
                    <a:pt x="1749" y="3692"/>
                    <a:pt x="1886" y="3829"/>
                    <a:pt x="1886" y="3998"/>
                  </a:cubicBezTo>
                  <a:cubicBezTo>
                    <a:pt x="1886" y="4167"/>
                    <a:pt x="1749" y="4304"/>
                    <a:pt x="1580" y="4304"/>
                  </a:cubicBezTo>
                  <a:cubicBezTo>
                    <a:pt x="1411" y="4304"/>
                    <a:pt x="1274" y="4167"/>
                    <a:pt x="1274" y="3998"/>
                  </a:cubicBezTo>
                  <a:cubicBezTo>
                    <a:pt x="1274" y="3829"/>
                    <a:pt x="1411" y="3692"/>
                    <a:pt x="1580" y="36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5681663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8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4879975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7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9"/>
            <p:cNvSpPr>
              <a:spLocks noEditPoints="1"/>
            </p:cNvSpPr>
            <p:nvPr userDrawn="1"/>
          </p:nvSpPr>
          <p:spPr bwMode="auto">
            <a:xfrm>
              <a:off x="4664075" y="1985963"/>
              <a:ext cx="1173163" cy="4494213"/>
            </a:xfrm>
            <a:custGeom>
              <a:avLst/>
              <a:gdLst>
                <a:gd name="T0" fmla="*/ 910 w 1418"/>
                <a:gd name="T1" fmla="*/ 1531 h 5429"/>
                <a:gd name="T2" fmla="*/ 633 w 1418"/>
                <a:gd name="T3" fmla="*/ 801 h 5429"/>
                <a:gd name="T4" fmla="*/ 854 w 1418"/>
                <a:gd name="T5" fmla="*/ 428 h 5429"/>
                <a:gd name="T6" fmla="*/ 427 w 1418"/>
                <a:gd name="T7" fmla="*/ 0 h 5429"/>
                <a:gd name="T8" fmla="*/ 0 w 1418"/>
                <a:gd name="T9" fmla="*/ 428 h 5429"/>
                <a:gd name="T10" fmla="*/ 427 w 1418"/>
                <a:gd name="T11" fmla="*/ 855 h 5429"/>
                <a:gd name="T12" fmla="*/ 520 w 1418"/>
                <a:gd name="T13" fmla="*/ 844 h 5429"/>
                <a:gd name="T14" fmla="*/ 782 w 1418"/>
                <a:gd name="T15" fmla="*/ 1536 h 5429"/>
                <a:gd name="T16" fmla="*/ 363 w 1418"/>
                <a:gd name="T17" fmla="*/ 2988 h 5429"/>
                <a:gd name="T18" fmla="*/ 1288 w 1418"/>
                <a:gd name="T19" fmla="*/ 5429 h 5429"/>
                <a:gd name="T20" fmla="*/ 1418 w 1418"/>
                <a:gd name="T21" fmla="*/ 5429 h 5429"/>
                <a:gd name="T22" fmla="*/ 491 w 1418"/>
                <a:gd name="T23" fmla="*/ 2983 h 5429"/>
                <a:gd name="T24" fmla="*/ 910 w 1418"/>
                <a:gd name="T25" fmla="*/ 1531 h 5429"/>
                <a:gd name="T26" fmla="*/ 427 w 1418"/>
                <a:gd name="T27" fmla="*/ 734 h 5429"/>
                <a:gd name="T28" fmla="*/ 121 w 1418"/>
                <a:gd name="T29" fmla="*/ 428 h 5429"/>
                <a:gd name="T30" fmla="*/ 427 w 1418"/>
                <a:gd name="T31" fmla="*/ 122 h 5429"/>
                <a:gd name="T32" fmla="*/ 733 w 1418"/>
                <a:gd name="T33" fmla="*/ 428 h 5429"/>
                <a:gd name="T34" fmla="*/ 427 w 1418"/>
                <a:gd name="T35" fmla="*/ 734 h 5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8" h="5429">
                  <a:moveTo>
                    <a:pt x="910" y="1531"/>
                  </a:moveTo>
                  <a:cubicBezTo>
                    <a:pt x="633" y="801"/>
                    <a:pt x="633" y="801"/>
                    <a:pt x="633" y="801"/>
                  </a:cubicBezTo>
                  <a:cubicBezTo>
                    <a:pt x="765" y="728"/>
                    <a:pt x="854" y="588"/>
                    <a:pt x="854" y="428"/>
                  </a:cubicBezTo>
                  <a:cubicBezTo>
                    <a:pt x="854" y="192"/>
                    <a:pt x="662" y="0"/>
                    <a:pt x="427" y="0"/>
                  </a:cubicBezTo>
                  <a:cubicBezTo>
                    <a:pt x="191" y="0"/>
                    <a:pt x="0" y="192"/>
                    <a:pt x="0" y="428"/>
                  </a:cubicBezTo>
                  <a:cubicBezTo>
                    <a:pt x="0" y="663"/>
                    <a:pt x="191" y="855"/>
                    <a:pt x="427" y="855"/>
                  </a:cubicBezTo>
                  <a:cubicBezTo>
                    <a:pt x="459" y="855"/>
                    <a:pt x="490" y="851"/>
                    <a:pt x="520" y="844"/>
                  </a:cubicBezTo>
                  <a:cubicBezTo>
                    <a:pt x="782" y="1536"/>
                    <a:pt x="782" y="1536"/>
                    <a:pt x="782" y="1536"/>
                  </a:cubicBezTo>
                  <a:cubicBezTo>
                    <a:pt x="363" y="2988"/>
                    <a:pt x="363" y="2988"/>
                    <a:pt x="363" y="2988"/>
                  </a:cubicBezTo>
                  <a:cubicBezTo>
                    <a:pt x="1288" y="5429"/>
                    <a:pt x="1288" y="5429"/>
                    <a:pt x="1288" y="5429"/>
                  </a:cubicBezTo>
                  <a:cubicBezTo>
                    <a:pt x="1418" y="5429"/>
                    <a:pt x="1418" y="5429"/>
                    <a:pt x="1418" y="5429"/>
                  </a:cubicBezTo>
                  <a:cubicBezTo>
                    <a:pt x="491" y="2983"/>
                    <a:pt x="491" y="2983"/>
                    <a:pt x="491" y="2983"/>
                  </a:cubicBezTo>
                  <a:lnTo>
                    <a:pt x="910" y="1531"/>
                  </a:lnTo>
                  <a:close/>
                  <a:moveTo>
                    <a:pt x="427" y="734"/>
                  </a:moveTo>
                  <a:cubicBezTo>
                    <a:pt x="258" y="734"/>
                    <a:pt x="121" y="596"/>
                    <a:pt x="121" y="428"/>
                  </a:cubicBezTo>
                  <a:cubicBezTo>
                    <a:pt x="121" y="259"/>
                    <a:pt x="258" y="122"/>
                    <a:pt x="427" y="122"/>
                  </a:cubicBezTo>
                  <a:cubicBezTo>
                    <a:pt x="596" y="122"/>
                    <a:pt x="733" y="259"/>
                    <a:pt x="733" y="428"/>
                  </a:cubicBezTo>
                  <a:cubicBezTo>
                    <a:pt x="733" y="596"/>
                    <a:pt x="596" y="734"/>
                    <a:pt x="427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10"/>
            <p:cNvSpPr>
              <a:spLocks noEditPoints="1"/>
            </p:cNvSpPr>
            <p:nvPr userDrawn="1"/>
          </p:nvSpPr>
          <p:spPr bwMode="auto">
            <a:xfrm>
              <a:off x="5529263" y="4262438"/>
              <a:ext cx="1112838" cy="2217738"/>
            </a:xfrm>
            <a:custGeom>
              <a:avLst/>
              <a:gdLst>
                <a:gd name="T0" fmla="*/ 855 w 1344"/>
                <a:gd name="T1" fmla="*/ 427 h 2679"/>
                <a:gd name="T2" fmla="*/ 428 w 1344"/>
                <a:gd name="T3" fmla="*/ 0 h 2679"/>
                <a:gd name="T4" fmla="*/ 0 w 1344"/>
                <a:gd name="T5" fmla="*/ 427 h 2679"/>
                <a:gd name="T6" fmla="*/ 428 w 1344"/>
                <a:gd name="T7" fmla="*/ 855 h 2679"/>
                <a:gd name="T8" fmla="*/ 521 w 1344"/>
                <a:gd name="T9" fmla="*/ 844 h 2679"/>
                <a:gd name="T10" fmla="*/ 1214 w 1344"/>
                <a:gd name="T11" fmla="*/ 2679 h 2679"/>
                <a:gd name="T12" fmla="*/ 1344 w 1344"/>
                <a:gd name="T13" fmla="*/ 2679 h 2679"/>
                <a:gd name="T14" fmla="*/ 634 w 1344"/>
                <a:gd name="T15" fmla="*/ 801 h 2679"/>
                <a:gd name="T16" fmla="*/ 855 w 1344"/>
                <a:gd name="T17" fmla="*/ 427 h 2679"/>
                <a:gd name="T18" fmla="*/ 428 w 1344"/>
                <a:gd name="T19" fmla="*/ 733 h 2679"/>
                <a:gd name="T20" fmla="*/ 122 w 1344"/>
                <a:gd name="T21" fmla="*/ 427 h 2679"/>
                <a:gd name="T22" fmla="*/ 428 w 1344"/>
                <a:gd name="T23" fmla="*/ 122 h 2679"/>
                <a:gd name="T24" fmla="*/ 734 w 1344"/>
                <a:gd name="T25" fmla="*/ 427 h 2679"/>
                <a:gd name="T26" fmla="*/ 428 w 1344"/>
                <a:gd name="T27" fmla="*/ 733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4" h="2679">
                  <a:moveTo>
                    <a:pt x="855" y="427"/>
                  </a:moveTo>
                  <a:cubicBezTo>
                    <a:pt x="855" y="192"/>
                    <a:pt x="663" y="0"/>
                    <a:pt x="428" y="0"/>
                  </a:cubicBezTo>
                  <a:cubicBezTo>
                    <a:pt x="192" y="0"/>
                    <a:pt x="0" y="192"/>
                    <a:pt x="0" y="427"/>
                  </a:cubicBezTo>
                  <a:cubicBezTo>
                    <a:pt x="0" y="663"/>
                    <a:pt x="192" y="855"/>
                    <a:pt x="428" y="855"/>
                  </a:cubicBezTo>
                  <a:cubicBezTo>
                    <a:pt x="459" y="855"/>
                    <a:pt x="491" y="851"/>
                    <a:pt x="521" y="844"/>
                  </a:cubicBezTo>
                  <a:cubicBezTo>
                    <a:pt x="1214" y="2679"/>
                    <a:pt x="1214" y="2679"/>
                    <a:pt x="1214" y="2679"/>
                  </a:cubicBezTo>
                  <a:cubicBezTo>
                    <a:pt x="1344" y="2679"/>
                    <a:pt x="1344" y="2679"/>
                    <a:pt x="1344" y="2679"/>
                  </a:cubicBezTo>
                  <a:cubicBezTo>
                    <a:pt x="634" y="801"/>
                    <a:pt x="634" y="801"/>
                    <a:pt x="634" y="801"/>
                  </a:cubicBezTo>
                  <a:cubicBezTo>
                    <a:pt x="765" y="729"/>
                    <a:pt x="855" y="588"/>
                    <a:pt x="855" y="427"/>
                  </a:cubicBezTo>
                  <a:close/>
                  <a:moveTo>
                    <a:pt x="428" y="733"/>
                  </a:moveTo>
                  <a:cubicBezTo>
                    <a:pt x="259" y="733"/>
                    <a:pt x="122" y="596"/>
                    <a:pt x="122" y="427"/>
                  </a:cubicBezTo>
                  <a:cubicBezTo>
                    <a:pt x="122" y="259"/>
                    <a:pt x="259" y="122"/>
                    <a:pt x="428" y="122"/>
                  </a:cubicBezTo>
                  <a:cubicBezTo>
                    <a:pt x="596" y="122"/>
                    <a:pt x="734" y="259"/>
                    <a:pt x="734" y="427"/>
                  </a:cubicBezTo>
                  <a:cubicBezTo>
                    <a:pt x="734" y="596"/>
                    <a:pt x="596" y="733"/>
                    <a:pt x="428" y="7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36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389427" y="3231203"/>
            <a:ext cx="3868373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48" name="Rechteck 47"/>
          <p:cNvSpPr/>
          <p:nvPr userDrawn="1"/>
        </p:nvSpPr>
        <p:spPr>
          <a:xfrm>
            <a:off x="6048491" y="3114675"/>
            <a:ext cx="5014416" cy="2386182"/>
          </a:xfrm>
          <a:prstGeom prst="rect">
            <a:avLst/>
          </a:prstGeom>
          <a:solidFill>
            <a:srgbClr val="DD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9" name="Rechteck 48"/>
          <p:cNvSpPr/>
          <p:nvPr userDrawn="1"/>
        </p:nvSpPr>
        <p:spPr>
          <a:xfrm>
            <a:off x="6094210" y="3605892"/>
            <a:ext cx="4922978" cy="1849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0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988588" y="3231203"/>
            <a:ext cx="3868373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4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565740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565740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grpSp>
        <p:nvGrpSpPr>
          <p:cNvPr id="30" name="Gruppieren 29"/>
          <p:cNvGrpSpPr>
            <a:grpSpLocks noChangeAspect="1"/>
          </p:cNvGrpSpPr>
          <p:nvPr userDrawn="1"/>
        </p:nvGrpSpPr>
        <p:grpSpPr>
          <a:xfrm>
            <a:off x="6235935" y="2846388"/>
            <a:ext cx="564778" cy="565200"/>
            <a:chOff x="5954713" y="2846388"/>
            <a:chExt cx="2125662" cy="2127250"/>
          </a:xfrm>
        </p:grpSpPr>
        <p:sp>
          <p:nvSpPr>
            <p:cNvPr id="31" name="Ellipse 30"/>
            <p:cNvSpPr/>
            <p:nvPr/>
          </p:nvSpPr>
          <p:spPr>
            <a:xfrm>
              <a:off x="6009402" y="2901871"/>
              <a:ext cx="2014695" cy="2014695"/>
            </a:xfrm>
            <a:prstGeom prst="ellipse">
              <a:avLst/>
            </a:prstGeom>
            <a:gradFill flip="none" rotWithShape="1">
              <a:gsLst>
                <a:gs pos="42000">
                  <a:srgbClr val="004C8C"/>
                </a:gs>
                <a:gs pos="92000">
                  <a:srgbClr val="7CB2E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2" name="Freeform 6"/>
            <p:cNvSpPr>
              <a:spLocks noEditPoints="1"/>
            </p:cNvSpPr>
            <p:nvPr/>
          </p:nvSpPr>
          <p:spPr bwMode="auto">
            <a:xfrm>
              <a:off x="5954713" y="2846388"/>
              <a:ext cx="2125662" cy="2127250"/>
            </a:xfrm>
            <a:custGeom>
              <a:avLst/>
              <a:gdLst>
                <a:gd name="T0" fmla="*/ 1483 w 2966"/>
                <a:gd name="T1" fmla="*/ 2966 h 2966"/>
                <a:gd name="T2" fmla="*/ 0 w 2966"/>
                <a:gd name="T3" fmla="*/ 1483 h 2966"/>
                <a:gd name="T4" fmla="*/ 1483 w 2966"/>
                <a:gd name="T5" fmla="*/ 0 h 2966"/>
                <a:gd name="T6" fmla="*/ 2966 w 2966"/>
                <a:gd name="T7" fmla="*/ 1483 h 2966"/>
                <a:gd name="T8" fmla="*/ 1483 w 2966"/>
                <a:gd name="T9" fmla="*/ 2966 h 2966"/>
                <a:gd name="T10" fmla="*/ 1483 w 2966"/>
                <a:gd name="T11" fmla="*/ 205 h 2966"/>
                <a:gd name="T12" fmla="*/ 205 w 2966"/>
                <a:gd name="T13" fmla="*/ 1483 h 2966"/>
                <a:gd name="T14" fmla="*/ 1483 w 2966"/>
                <a:gd name="T15" fmla="*/ 2761 h 2966"/>
                <a:gd name="T16" fmla="*/ 2761 w 2966"/>
                <a:gd name="T17" fmla="*/ 1483 h 2966"/>
                <a:gd name="T18" fmla="*/ 1483 w 2966"/>
                <a:gd name="T19" fmla="*/ 205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6" h="2966">
                  <a:moveTo>
                    <a:pt x="1483" y="2966"/>
                  </a:moveTo>
                  <a:cubicBezTo>
                    <a:pt x="665" y="2966"/>
                    <a:pt x="0" y="2301"/>
                    <a:pt x="0" y="1483"/>
                  </a:cubicBezTo>
                  <a:cubicBezTo>
                    <a:pt x="0" y="665"/>
                    <a:pt x="665" y="0"/>
                    <a:pt x="1483" y="0"/>
                  </a:cubicBezTo>
                  <a:cubicBezTo>
                    <a:pt x="2301" y="0"/>
                    <a:pt x="2966" y="665"/>
                    <a:pt x="2966" y="1483"/>
                  </a:cubicBezTo>
                  <a:cubicBezTo>
                    <a:pt x="2966" y="2301"/>
                    <a:pt x="2301" y="2966"/>
                    <a:pt x="1483" y="2966"/>
                  </a:cubicBezTo>
                  <a:close/>
                  <a:moveTo>
                    <a:pt x="1483" y="205"/>
                  </a:moveTo>
                  <a:cubicBezTo>
                    <a:pt x="778" y="205"/>
                    <a:pt x="205" y="778"/>
                    <a:pt x="205" y="1483"/>
                  </a:cubicBezTo>
                  <a:cubicBezTo>
                    <a:pt x="205" y="2188"/>
                    <a:pt x="778" y="2761"/>
                    <a:pt x="1483" y="2761"/>
                  </a:cubicBezTo>
                  <a:cubicBezTo>
                    <a:pt x="2188" y="2761"/>
                    <a:pt x="2761" y="2188"/>
                    <a:pt x="2761" y="1483"/>
                  </a:cubicBezTo>
                  <a:cubicBezTo>
                    <a:pt x="2761" y="778"/>
                    <a:pt x="2188" y="205"/>
                    <a:pt x="1483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6562725" y="3482975"/>
              <a:ext cx="908050" cy="852488"/>
            </a:xfrm>
            <a:custGeom>
              <a:avLst/>
              <a:gdLst>
                <a:gd name="T0" fmla="*/ 1030 w 1267"/>
                <a:gd name="T1" fmla="*/ 0 h 1188"/>
                <a:gd name="T2" fmla="*/ 496 w 1267"/>
                <a:gd name="T3" fmla="*/ 759 h 1188"/>
                <a:gd name="T4" fmla="*/ 238 w 1267"/>
                <a:gd name="T5" fmla="*/ 475 h 1188"/>
                <a:gd name="T6" fmla="*/ 0 w 1267"/>
                <a:gd name="T7" fmla="*/ 475 h 1188"/>
                <a:gd name="T8" fmla="*/ 476 w 1267"/>
                <a:gd name="T9" fmla="*/ 1188 h 1188"/>
                <a:gd name="T10" fmla="*/ 634 w 1267"/>
                <a:gd name="T11" fmla="*/ 1188 h 1188"/>
                <a:gd name="T12" fmla="*/ 1267 w 1267"/>
                <a:gd name="T13" fmla="*/ 0 h 1188"/>
                <a:gd name="T14" fmla="*/ 1030 w 1267"/>
                <a:gd name="T1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7" h="1188">
                  <a:moveTo>
                    <a:pt x="1030" y="0"/>
                  </a:moveTo>
                  <a:cubicBezTo>
                    <a:pt x="810" y="238"/>
                    <a:pt x="654" y="463"/>
                    <a:pt x="496" y="759"/>
                  </a:cubicBezTo>
                  <a:cubicBezTo>
                    <a:pt x="398" y="632"/>
                    <a:pt x="319" y="549"/>
                    <a:pt x="238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186" y="692"/>
                    <a:pt x="286" y="859"/>
                    <a:pt x="476" y="1188"/>
                  </a:cubicBezTo>
                  <a:cubicBezTo>
                    <a:pt x="634" y="1188"/>
                    <a:pt x="634" y="1188"/>
                    <a:pt x="634" y="1188"/>
                  </a:cubicBezTo>
                  <a:cubicBezTo>
                    <a:pt x="786" y="773"/>
                    <a:pt x="924" y="482"/>
                    <a:pt x="1267" y="0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Gruppieren 37"/>
          <p:cNvGrpSpPr/>
          <p:nvPr userDrawn="1"/>
        </p:nvGrpSpPr>
        <p:grpSpPr>
          <a:xfrm>
            <a:off x="636563" y="2846388"/>
            <a:ext cx="565200" cy="565200"/>
            <a:chOff x="3176591" y="2889253"/>
            <a:chExt cx="2127251" cy="2127251"/>
          </a:xfrm>
        </p:grpSpPr>
        <p:sp>
          <p:nvSpPr>
            <p:cNvPr id="39" name="Ellipse 38"/>
            <p:cNvSpPr/>
            <p:nvPr/>
          </p:nvSpPr>
          <p:spPr>
            <a:xfrm>
              <a:off x="3232072" y="2945532"/>
              <a:ext cx="2014697" cy="2014697"/>
            </a:xfrm>
            <a:prstGeom prst="ellipse">
              <a:avLst/>
            </a:prstGeom>
            <a:gradFill flip="none" rotWithShape="1">
              <a:gsLst>
                <a:gs pos="42000">
                  <a:srgbClr val="004C8C"/>
                </a:gs>
                <a:gs pos="92000">
                  <a:srgbClr val="7CB2E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3176591" y="2889253"/>
              <a:ext cx="2127251" cy="2127251"/>
            </a:xfrm>
            <a:custGeom>
              <a:avLst/>
              <a:gdLst>
                <a:gd name="T0" fmla="*/ 1483 w 2966"/>
                <a:gd name="T1" fmla="*/ 2966 h 2966"/>
                <a:gd name="T2" fmla="*/ 0 w 2966"/>
                <a:gd name="T3" fmla="*/ 1483 h 2966"/>
                <a:gd name="T4" fmla="*/ 1483 w 2966"/>
                <a:gd name="T5" fmla="*/ 0 h 2966"/>
                <a:gd name="T6" fmla="*/ 2966 w 2966"/>
                <a:gd name="T7" fmla="*/ 1483 h 2966"/>
                <a:gd name="T8" fmla="*/ 1483 w 2966"/>
                <a:gd name="T9" fmla="*/ 2966 h 2966"/>
                <a:gd name="T10" fmla="*/ 1483 w 2966"/>
                <a:gd name="T11" fmla="*/ 205 h 2966"/>
                <a:gd name="T12" fmla="*/ 205 w 2966"/>
                <a:gd name="T13" fmla="*/ 1483 h 2966"/>
                <a:gd name="T14" fmla="*/ 1483 w 2966"/>
                <a:gd name="T15" fmla="*/ 2761 h 2966"/>
                <a:gd name="T16" fmla="*/ 2761 w 2966"/>
                <a:gd name="T17" fmla="*/ 1483 h 2966"/>
                <a:gd name="T18" fmla="*/ 1483 w 2966"/>
                <a:gd name="T19" fmla="*/ 205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6" h="2966">
                  <a:moveTo>
                    <a:pt x="1483" y="2966"/>
                  </a:moveTo>
                  <a:cubicBezTo>
                    <a:pt x="665" y="2966"/>
                    <a:pt x="0" y="2301"/>
                    <a:pt x="0" y="1483"/>
                  </a:cubicBezTo>
                  <a:cubicBezTo>
                    <a:pt x="0" y="666"/>
                    <a:pt x="665" y="0"/>
                    <a:pt x="1483" y="0"/>
                  </a:cubicBezTo>
                  <a:cubicBezTo>
                    <a:pt x="2301" y="0"/>
                    <a:pt x="2966" y="666"/>
                    <a:pt x="2966" y="1483"/>
                  </a:cubicBezTo>
                  <a:cubicBezTo>
                    <a:pt x="2966" y="2301"/>
                    <a:pt x="2301" y="2966"/>
                    <a:pt x="1483" y="2966"/>
                  </a:cubicBezTo>
                  <a:close/>
                  <a:moveTo>
                    <a:pt x="1483" y="205"/>
                  </a:moveTo>
                  <a:cubicBezTo>
                    <a:pt x="778" y="205"/>
                    <a:pt x="205" y="779"/>
                    <a:pt x="205" y="1483"/>
                  </a:cubicBezTo>
                  <a:cubicBezTo>
                    <a:pt x="205" y="2188"/>
                    <a:pt x="778" y="2761"/>
                    <a:pt x="1483" y="2761"/>
                  </a:cubicBezTo>
                  <a:cubicBezTo>
                    <a:pt x="2187" y="2761"/>
                    <a:pt x="2761" y="2188"/>
                    <a:pt x="2761" y="1483"/>
                  </a:cubicBezTo>
                  <a:cubicBezTo>
                    <a:pt x="2761" y="779"/>
                    <a:pt x="2187" y="205"/>
                    <a:pt x="1483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3867150" y="3581400"/>
              <a:ext cx="744538" cy="744538"/>
            </a:xfrm>
            <a:custGeom>
              <a:avLst/>
              <a:gdLst>
                <a:gd name="T0" fmla="*/ 298 w 469"/>
                <a:gd name="T1" fmla="*/ 171 h 469"/>
                <a:gd name="T2" fmla="*/ 298 w 469"/>
                <a:gd name="T3" fmla="*/ 0 h 469"/>
                <a:gd name="T4" fmla="*/ 256 w 469"/>
                <a:gd name="T5" fmla="*/ 0 h 469"/>
                <a:gd name="T6" fmla="*/ 214 w 469"/>
                <a:gd name="T7" fmla="*/ 0 h 469"/>
                <a:gd name="T8" fmla="*/ 171 w 469"/>
                <a:gd name="T9" fmla="*/ 0 h 469"/>
                <a:gd name="T10" fmla="*/ 171 w 469"/>
                <a:gd name="T11" fmla="*/ 171 h 469"/>
                <a:gd name="T12" fmla="*/ 0 w 469"/>
                <a:gd name="T13" fmla="*/ 171 h 469"/>
                <a:gd name="T14" fmla="*/ 0 w 469"/>
                <a:gd name="T15" fmla="*/ 298 h 469"/>
                <a:gd name="T16" fmla="*/ 171 w 469"/>
                <a:gd name="T17" fmla="*/ 298 h 469"/>
                <a:gd name="T18" fmla="*/ 171 w 469"/>
                <a:gd name="T19" fmla="*/ 469 h 469"/>
                <a:gd name="T20" fmla="*/ 214 w 469"/>
                <a:gd name="T21" fmla="*/ 469 h 469"/>
                <a:gd name="T22" fmla="*/ 256 w 469"/>
                <a:gd name="T23" fmla="*/ 469 h 469"/>
                <a:gd name="T24" fmla="*/ 298 w 469"/>
                <a:gd name="T25" fmla="*/ 469 h 469"/>
                <a:gd name="T26" fmla="*/ 298 w 469"/>
                <a:gd name="T27" fmla="*/ 298 h 469"/>
                <a:gd name="T28" fmla="*/ 469 w 469"/>
                <a:gd name="T29" fmla="*/ 298 h 469"/>
                <a:gd name="T30" fmla="*/ 469 w 469"/>
                <a:gd name="T31" fmla="*/ 171 h 469"/>
                <a:gd name="T32" fmla="*/ 298 w 469"/>
                <a:gd name="T33" fmla="*/ 17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9" h="469">
                  <a:moveTo>
                    <a:pt x="298" y="171"/>
                  </a:moveTo>
                  <a:lnTo>
                    <a:pt x="298" y="0"/>
                  </a:lnTo>
                  <a:lnTo>
                    <a:pt x="256" y="0"/>
                  </a:lnTo>
                  <a:lnTo>
                    <a:pt x="214" y="0"/>
                  </a:lnTo>
                  <a:lnTo>
                    <a:pt x="171" y="0"/>
                  </a:lnTo>
                  <a:lnTo>
                    <a:pt x="171" y="171"/>
                  </a:lnTo>
                  <a:lnTo>
                    <a:pt x="0" y="171"/>
                  </a:lnTo>
                  <a:lnTo>
                    <a:pt x="0" y="298"/>
                  </a:lnTo>
                  <a:lnTo>
                    <a:pt x="171" y="298"/>
                  </a:lnTo>
                  <a:lnTo>
                    <a:pt x="171" y="469"/>
                  </a:lnTo>
                  <a:lnTo>
                    <a:pt x="214" y="469"/>
                  </a:lnTo>
                  <a:lnTo>
                    <a:pt x="256" y="469"/>
                  </a:lnTo>
                  <a:lnTo>
                    <a:pt x="298" y="469"/>
                  </a:lnTo>
                  <a:lnTo>
                    <a:pt x="298" y="298"/>
                  </a:lnTo>
                  <a:lnTo>
                    <a:pt x="469" y="298"/>
                  </a:lnTo>
                  <a:lnTo>
                    <a:pt x="469" y="171"/>
                  </a:lnTo>
                  <a:lnTo>
                    <a:pt x="298" y="1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7663DE93-A467-4B12-A548-00DA9E87E9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89427" y="3909219"/>
            <a:ext cx="3868373" cy="1372393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52" name="Textplatzhalter 6">
            <a:extLst>
              <a:ext uri="{FF2B5EF4-FFF2-40B4-BE49-F238E27FC236}">
                <a16:creationId xmlns:a16="http://schemas.microsoft.com/office/drawing/2014/main" id="{B9C07834-FC75-4E2F-ADAA-89BC1DC746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88588" y="3909219"/>
            <a:ext cx="3868373" cy="1372393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563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4" grpId="0" animBg="1"/>
      <p:bldP spid="3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animBg="1"/>
      <p:bldP spid="49" grpId="0" animBg="1"/>
      <p:bldP spid="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info boxes with image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dplatzhalter 9">
            <a:extLst>
              <a:ext uri="{FF2B5EF4-FFF2-40B4-BE49-F238E27FC236}">
                <a16:creationId xmlns:a16="http://schemas.microsoft.com/office/drawing/2014/main" id="{8F1180B9-C07B-4ED3-A1DF-A11D5B635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4" b="14714"/>
          <a:stretch/>
        </p:blipFill>
        <p:spPr>
          <a:xfrm>
            <a:off x="7414052" y="454025"/>
            <a:ext cx="4106436" cy="2051048"/>
          </a:xfrm>
          <a:custGeom>
            <a:avLst/>
            <a:gdLst>
              <a:gd name="connsiteX0" fmla="*/ 0 w 4105947"/>
              <a:gd name="connsiteY0" fmla="*/ 0 h 2051048"/>
              <a:gd name="connsiteX1" fmla="*/ 1470855 w 4105947"/>
              <a:gd name="connsiteY1" fmla="*/ 0 h 2051048"/>
              <a:gd name="connsiteX2" fmla="*/ 1470855 w 4105947"/>
              <a:gd name="connsiteY2" fmla="*/ 957553 h 2051048"/>
              <a:gd name="connsiteX3" fmla="*/ 3648855 w 4105947"/>
              <a:gd name="connsiteY3" fmla="*/ 957553 h 2051048"/>
              <a:gd name="connsiteX4" fmla="*/ 3648855 w 4105947"/>
              <a:gd name="connsiteY4" fmla="*/ 0 h 2051048"/>
              <a:gd name="connsiteX5" fmla="*/ 4105947 w 4105947"/>
              <a:gd name="connsiteY5" fmla="*/ 0 h 2051048"/>
              <a:gd name="connsiteX6" fmla="*/ 4105947 w 4105947"/>
              <a:gd name="connsiteY6" fmla="*/ 2051048 h 2051048"/>
              <a:gd name="connsiteX7" fmla="*/ 776007 w 4105947"/>
              <a:gd name="connsiteY7" fmla="*/ 2051048 h 205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947" h="2051048">
                <a:moveTo>
                  <a:pt x="0" y="0"/>
                </a:moveTo>
                <a:lnTo>
                  <a:pt x="1470855" y="0"/>
                </a:lnTo>
                <a:lnTo>
                  <a:pt x="1470855" y="957553"/>
                </a:lnTo>
                <a:lnTo>
                  <a:pt x="3648855" y="957553"/>
                </a:lnTo>
                <a:lnTo>
                  <a:pt x="3648855" y="0"/>
                </a:lnTo>
                <a:lnTo>
                  <a:pt x="4105947" y="0"/>
                </a:lnTo>
                <a:lnTo>
                  <a:pt x="4105947" y="2051048"/>
                </a:lnTo>
                <a:lnTo>
                  <a:pt x="776007" y="2051048"/>
                </a:lnTo>
                <a:close/>
              </a:path>
            </a:pathLst>
          </a:custGeom>
        </p:spPr>
      </p:pic>
      <p:sp>
        <p:nvSpPr>
          <p:cNvPr id="51" name="Textplatzhalter 2"/>
          <p:cNvSpPr>
            <a:spLocks noGrp="1"/>
          </p:cNvSpPr>
          <p:nvPr>
            <p:ph type="body" sz="quarter" idx="27"/>
          </p:nvPr>
        </p:nvSpPr>
        <p:spPr>
          <a:xfrm>
            <a:off x="7723666" y="3982053"/>
            <a:ext cx="3355200" cy="1879200"/>
          </a:xfrm>
          <a:prstGeom prst="rect">
            <a:avLst/>
          </a:prstGeom>
          <a:solidFill>
            <a:srgbClr val="DDDEE0"/>
          </a:solidFill>
        </p:spPr>
        <p:txBody>
          <a:bodyPr lIns="0" tIns="0" rIns="0" bIns="0" anchor="ctr"/>
          <a:lstStyle>
            <a:lvl1pPr marL="0" indent="0" algn="ctr">
              <a:buNone/>
              <a:defRPr sz="100">
                <a:solidFill>
                  <a:srgbClr val="DDDEE0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2" name="Textplatzhalter 2"/>
          <p:cNvSpPr>
            <a:spLocks noGrp="1"/>
          </p:cNvSpPr>
          <p:nvPr>
            <p:ph type="body" sz="quarter" idx="28"/>
          </p:nvPr>
        </p:nvSpPr>
        <p:spPr>
          <a:xfrm>
            <a:off x="7759666" y="4021653"/>
            <a:ext cx="3283200" cy="18000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9" name="Textplatzhalter 2"/>
          <p:cNvSpPr>
            <a:spLocks noGrp="1"/>
          </p:cNvSpPr>
          <p:nvPr>
            <p:ph type="body" sz="quarter" idx="25"/>
          </p:nvPr>
        </p:nvSpPr>
        <p:spPr>
          <a:xfrm>
            <a:off x="4094852" y="3982053"/>
            <a:ext cx="3355200" cy="1879200"/>
          </a:xfrm>
          <a:prstGeom prst="rect">
            <a:avLst/>
          </a:prstGeom>
          <a:solidFill>
            <a:srgbClr val="DDDEE0"/>
          </a:solidFill>
        </p:spPr>
        <p:txBody>
          <a:bodyPr lIns="0" tIns="0" rIns="0" bIns="0" anchor="ctr"/>
          <a:lstStyle>
            <a:lvl1pPr marL="0" indent="0" algn="ctr">
              <a:buNone/>
              <a:defRPr sz="100">
                <a:solidFill>
                  <a:srgbClr val="DDDEE0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0" name="Textplatzhalter 2"/>
          <p:cNvSpPr>
            <a:spLocks noGrp="1"/>
          </p:cNvSpPr>
          <p:nvPr>
            <p:ph type="body" sz="quarter" idx="26"/>
          </p:nvPr>
        </p:nvSpPr>
        <p:spPr>
          <a:xfrm>
            <a:off x="4130852" y="4021653"/>
            <a:ext cx="3283200" cy="18000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3"/>
          </p:nvPr>
        </p:nvSpPr>
        <p:spPr>
          <a:xfrm>
            <a:off x="458853" y="3982053"/>
            <a:ext cx="3355200" cy="1879200"/>
          </a:xfrm>
          <a:prstGeom prst="rect">
            <a:avLst/>
          </a:prstGeom>
          <a:solidFill>
            <a:srgbClr val="DDDEE0"/>
          </a:solidFill>
        </p:spPr>
        <p:txBody>
          <a:bodyPr lIns="0" tIns="0" rIns="0" bIns="0" anchor="ctr"/>
          <a:lstStyle>
            <a:lvl1pPr marL="0" indent="0" algn="ctr">
              <a:buNone/>
              <a:defRPr sz="100">
                <a:solidFill>
                  <a:srgbClr val="DDDEE0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8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494853" y="4021653"/>
            <a:ext cx="3283200" cy="1800000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lvl1pPr marL="0" indent="0" algn="ctr">
              <a:buNone/>
              <a:defRPr sz="1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4" name="Freihandform 33"/>
          <p:cNvSpPr/>
          <p:nvPr userDrawn="1"/>
        </p:nvSpPr>
        <p:spPr>
          <a:xfrm>
            <a:off x="-457" y="454025"/>
            <a:ext cx="8193233" cy="2051049"/>
          </a:xfrm>
          <a:custGeom>
            <a:avLst/>
            <a:gdLst>
              <a:gd name="connsiteX0" fmla="*/ 0 w 8193233"/>
              <a:gd name="connsiteY0" fmla="*/ 0 h 2051049"/>
              <a:gd name="connsiteX1" fmla="*/ 7417226 w 8193233"/>
              <a:gd name="connsiteY1" fmla="*/ 0 h 2051049"/>
              <a:gd name="connsiteX2" fmla="*/ 8193233 w 8193233"/>
              <a:gd name="connsiteY2" fmla="*/ 2051049 h 2051049"/>
              <a:gd name="connsiteX3" fmla="*/ 0 w 8193233"/>
              <a:gd name="connsiteY3" fmla="*/ 2051049 h 2051049"/>
              <a:gd name="connsiteX4" fmla="*/ 0 w 8193233"/>
              <a:gd name="connsiteY4" fmla="*/ 0 h 205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3233" h="2051049">
                <a:moveTo>
                  <a:pt x="0" y="0"/>
                </a:moveTo>
                <a:lnTo>
                  <a:pt x="7417226" y="0"/>
                </a:lnTo>
                <a:lnTo>
                  <a:pt x="8193233" y="2051049"/>
                </a:lnTo>
                <a:lnTo>
                  <a:pt x="0" y="205104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2000">
                <a:srgbClr val="004C8C"/>
              </a:gs>
              <a:gs pos="100000">
                <a:srgbClr val="7CB2E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5" name="Rechteck 34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6" name="Rechteck 35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grpSp>
        <p:nvGrpSpPr>
          <p:cNvPr id="38" name="Gruppieren 37"/>
          <p:cNvGrpSpPr>
            <a:grpSpLocks noChangeAspect="1"/>
          </p:cNvGrpSpPr>
          <p:nvPr userDrawn="1"/>
        </p:nvGrpSpPr>
        <p:grpSpPr>
          <a:xfrm>
            <a:off x="6623348" y="457143"/>
            <a:ext cx="1569428" cy="2047931"/>
            <a:chOff x="3276600" y="-1588"/>
            <a:chExt cx="4967288" cy="6481764"/>
          </a:xfrm>
          <a:solidFill>
            <a:schemeClr val="bg1"/>
          </a:solidFill>
        </p:grpSpPr>
        <p:sp>
          <p:nvSpPr>
            <p:cNvPr id="39" name="Freeform 5"/>
            <p:cNvSpPr>
              <a:spLocks noEditPoints="1"/>
            </p:cNvSpPr>
            <p:nvPr userDrawn="1"/>
          </p:nvSpPr>
          <p:spPr bwMode="auto">
            <a:xfrm>
              <a:off x="4076700" y="-1588"/>
              <a:ext cx="884238" cy="1611313"/>
            </a:xfrm>
            <a:custGeom>
              <a:avLst/>
              <a:gdLst>
                <a:gd name="T0" fmla="*/ 214 w 1068"/>
                <a:gd name="T1" fmla="*/ 1519 h 1946"/>
                <a:gd name="T2" fmla="*/ 641 w 1068"/>
                <a:gd name="T3" fmla="*/ 1946 h 1946"/>
                <a:gd name="T4" fmla="*/ 1068 w 1068"/>
                <a:gd name="T5" fmla="*/ 1519 h 1946"/>
                <a:gd name="T6" fmla="*/ 641 w 1068"/>
                <a:gd name="T7" fmla="*/ 1092 h 1946"/>
                <a:gd name="T8" fmla="*/ 548 w 1068"/>
                <a:gd name="T9" fmla="*/ 1102 h 1946"/>
                <a:gd name="T10" fmla="*/ 130 w 1068"/>
                <a:gd name="T11" fmla="*/ 0 h 1946"/>
                <a:gd name="T12" fmla="*/ 0 w 1068"/>
                <a:gd name="T13" fmla="*/ 0 h 1946"/>
                <a:gd name="T14" fmla="*/ 434 w 1068"/>
                <a:gd name="T15" fmla="*/ 1145 h 1946"/>
                <a:gd name="T16" fmla="*/ 214 w 1068"/>
                <a:gd name="T17" fmla="*/ 1519 h 1946"/>
                <a:gd name="T18" fmla="*/ 641 w 1068"/>
                <a:gd name="T19" fmla="*/ 1213 h 1946"/>
                <a:gd name="T20" fmla="*/ 947 w 1068"/>
                <a:gd name="T21" fmla="*/ 1519 h 1946"/>
                <a:gd name="T22" fmla="*/ 641 w 1068"/>
                <a:gd name="T23" fmla="*/ 1825 h 1946"/>
                <a:gd name="T24" fmla="*/ 335 w 1068"/>
                <a:gd name="T25" fmla="*/ 1519 h 1946"/>
                <a:gd name="T26" fmla="*/ 641 w 1068"/>
                <a:gd name="T27" fmla="*/ 1213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8" h="1946">
                  <a:moveTo>
                    <a:pt x="214" y="1519"/>
                  </a:moveTo>
                  <a:cubicBezTo>
                    <a:pt x="214" y="1755"/>
                    <a:pt x="405" y="1946"/>
                    <a:pt x="641" y="1946"/>
                  </a:cubicBezTo>
                  <a:cubicBezTo>
                    <a:pt x="876" y="1946"/>
                    <a:pt x="1068" y="1755"/>
                    <a:pt x="1068" y="1519"/>
                  </a:cubicBezTo>
                  <a:cubicBezTo>
                    <a:pt x="1068" y="1284"/>
                    <a:pt x="876" y="1092"/>
                    <a:pt x="641" y="1092"/>
                  </a:cubicBezTo>
                  <a:cubicBezTo>
                    <a:pt x="609" y="1092"/>
                    <a:pt x="578" y="1095"/>
                    <a:pt x="548" y="110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4" y="1145"/>
                    <a:pt x="434" y="1145"/>
                    <a:pt x="434" y="1145"/>
                  </a:cubicBezTo>
                  <a:cubicBezTo>
                    <a:pt x="303" y="1218"/>
                    <a:pt x="214" y="1358"/>
                    <a:pt x="214" y="1519"/>
                  </a:cubicBezTo>
                  <a:close/>
                  <a:moveTo>
                    <a:pt x="641" y="1213"/>
                  </a:moveTo>
                  <a:cubicBezTo>
                    <a:pt x="810" y="1213"/>
                    <a:pt x="947" y="1350"/>
                    <a:pt x="947" y="1519"/>
                  </a:cubicBezTo>
                  <a:cubicBezTo>
                    <a:pt x="947" y="1688"/>
                    <a:pt x="810" y="1825"/>
                    <a:pt x="641" y="1825"/>
                  </a:cubicBezTo>
                  <a:cubicBezTo>
                    <a:pt x="472" y="1825"/>
                    <a:pt x="335" y="1688"/>
                    <a:pt x="335" y="1519"/>
                  </a:cubicBezTo>
                  <a:cubicBezTo>
                    <a:pt x="335" y="1350"/>
                    <a:pt x="472" y="1213"/>
                    <a:pt x="641" y="1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3276600" y="-1588"/>
              <a:ext cx="1660525" cy="3662363"/>
            </a:xfrm>
            <a:custGeom>
              <a:avLst/>
              <a:gdLst>
                <a:gd name="T0" fmla="*/ 1153 w 2007"/>
                <a:gd name="T1" fmla="*/ 3998 h 4425"/>
                <a:gd name="T2" fmla="*/ 1580 w 2007"/>
                <a:gd name="T3" fmla="*/ 4425 h 4425"/>
                <a:gd name="T4" fmla="*/ 2007 w 2007"/>
                <a:gd name="T5" fmla="*/ 3998 h 4425"/>
                <a:gd name="T6" fmla="*/ 1580 w 2007"/>
                <a:gd name="T7" fmla="*/ 3571 h 4425"/>
                <a:gd name="T8" fmla="*/ 1487 w 2007"/>
                <a:gd name="T9" fmla="*/ 3581 h 4425"/>
                <a:gd name="T10" fmla="*/ 129 w 2007"/>
                <a:gd name="T11" fmla="*/ 0 h 4425"/>
                <a:gd name="T12" fmla="*/ 0 w 2007"/>
                <a:gd name="T13" fmla="*/ 0 h 4425"/>
                <a:gd name="T14" fmla="*/ 1373 w 2007"/>
                <a:gd name="T15" fmla="*/ 3624 h 4425"/>
                <a:gd name="T16" fmla="*/ 1153 w 2007"/>
                <a:gd name="T17" fmla="*/ 3998 h 4425"/>
                <a:gd name="T18" fmla="*/ 1580 w 2007"/>
                <a:gd name="T19" fmla="*/ 3692 h 4425"/>
                <a:gd name="T20" fmla="*/ 1886 w 2007"/>
                <a:gd name="T21" fmla="*/ 3998 h 4425"/>
                <a:gd name="T22" fmla="*/ 1580 w 2007"/>
                <a:gd name="T23" fmla="*/ 4304 h 4425"/>
                <a:gd name="T24" fmla="*/ 1274 w 2007"/>
                <a:gd name="T25" fmla="*/ 3998 h 4425"/>
                <a:gd name="T26" fmla="*/ 1580 w 2007"/>
                <a:gd name="T27" fmla="*/ 3692 h 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7" h="4425">
                  <a:moveTo>
                    <a:pt x="1153" y="3998"/>
                  </a:moveTo>
                  <a:cubicBezTo>
                    <a:pt x="1153" y="4234"/>
                    <a:pt x="1344" y="4425"/>
                    <a:pt x="1580" y="4425"/>
                  </a:cubicBezTo>
                  <a:cubicBezTo>
                    <a:pt x="1815" y="4425"/>
                    <a:pt x="2007" y="4234"/>
                    <a:pt x="2007" y="3998"/>
                  </a:cubicBezTo>
                  <a:cubicBezTo>
                    <a:pt x="2007" y="3763"/>
                    <a:pt x="1815" y="3571"/>
                    <a:pt x="1580" y="3571"/>
                  </a:cubicBezTo>
                  <a:cubicBezTo>
                    <a:pt x="1548" y="3571"/>
                    <a:pt x="1517" y="3575"/>
                    <a:pt x="1487" y="358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73" y="3624"/>
                    <a:pt x="1373" y="3624"/>
                    <a:pt x="1373" y="3624"/>
                  </a:cubicBezTo>
                  <a:cubicBezTo>
                    <a:pt x="1242" y="3697"/>
                    <a:pt x="1153" y="3838"/>
                    <a:pt x="1153" y="3998"/>
                  </a:cubicBezTo>
                  <a:close/>
                  <a:moveTo>
                    <a:pt x="1580" y="3692"/>
                  </a:moveTo>
                  <a:cubicBezTo>
                    <a:pt x="1749" y="3692"/>
                    <a:pt x="1886" y="3829"/>
                    <a:pt x="1886" y="3998"/>
                  </a:cubicBezTo>
                  <a:cubicBezTo>
                    <a:pt x="1886" y="4167"/>
                    <a:pt x="1749" y="4304"/>
                    <a:pt x="1580" y="4304"/>
                  </a:cubicBezTo>
                  <a:cubicBezTo>
                    <a:pt x="1411" y="4304"/>
                    <a:pt x="1274" y="4167"/>
                    <a:pt x="1274" y="3998"/>
                  </a:cubicBezTo>
                  <a:cubicBezTo>
                    <a:pt x="1274" y="3829"/>
                    <a:pt x="1411" y="3692"/>
                    <a:pt x="1580" y="36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5681663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8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4879975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7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 userDrawn="1"/>
          </p:nvSpPr>
          <p:spPr bwMode="auto">
            <a:xfrm>
              <a:off x="4664075" y="1985963"/>
              <a:ext cx="1173163" cy="4494213"/>
            </a:xfrm>
            <a:custGeom>
              <a:avLst/>
              <a:gdLst>
                <a:gd name="T0" fmla="*/ 910 w 1418"/>
                <a:gd name="T1" fmla="*/ 1531 h 5429"/>
                <a:gd name="T2" fmla="*/ 633 w 1418"/>
                <a:gd name="T3" fmla="*/ 801 h 5429"/>
                <a:gd name="T4" fmla="*/ 854 w 1418"/>
                <a:gd name="T5" fmla="*/ 428 h 5429"/>
                <a:gd name="T6" fmla="*/ 427 w 1418"/>
                <a:gd name="T7" fmla="*/ 0 h 5429"/>
                <a:gd name="T8" fmla="*/ 0 w 1418"/>
                <a:gd name="T9" fmla="*/ 428 h 5429"/>
                <a:gd name="T10" fmla="*/ 427 w 1418"/>
                <a:gd name="T11" fmla="*/ 855 h 5429"/>
                <a:gd name="T12" fmla="*/ 520 w 1418"/>
                <a:gd name="T13" fmla="*/ 844 h 5429"/>
                <a:gd name="T14" fmla="*/ 782 w 1418"/>
                <a:gd name="T15" fmla="*/ 1536 h 5429"/>
                <a:gd name="T16" fmla="*/ 363 w 1418"/>
                <a:gd name="T17" fmla="*/ 2988 h 5429"/>
                <a:gd name="T18" fmla="*/ 1288 w 1418"/>
                <a:gd name="T19" fmla="*/ 5429 h 5429"/>
                <a:gd name="T20" fmla="*/ 1418 w 1418"/>
                <a:gd name="T21" fmla="*/ 5429 h 5429"/>
                <a:gd name="T22" fmla="*/ 491 w 1418"/>
                <a:gd name="T23" fmla="*/ 2983 h 5429"/>
                <a:gd name="T24" fmla="*/ 910 w 1418"/>
                <a:gd name="T25" fmla="*/ 1531 h 5429"/>
                <a:gd name="T26" fmla="*/ 427 w 1418"/>
                <a:gd name="T27" fmla="*/ 734 h 5429"/>
                <a:gd name="T28" fmla="*/ 121 w 1418"/>
                <a:gd name="T29" fmla="*/ 428 h 5429"/>
                <a:gd name="T30" fmla="*/ 427 w 1418"/>
                <a:gd name="T31" fmla="*/ 122 h 5429"/>
                <a:gd name="T32" fmla="*/ 733 w 1418"/>
                <a:gd name="T33" fmla="*/ 428 h 5429"/>
                <a:gd name="T34" fmla="*/ 427 w 1418"/>
                <a:gd name="T35" fmla="*/ 734 h 5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8" h="5429">
                  <a:moveTo>
                    <a:pt x="910" y="1531"/>
                  </a:moveTo>
                  <a:cubicBezTo>
                    <a:pt x="633" y="801"/>
                    <a:pt x="633" y="801"/>
                    <a:pt x="633" y="801"/>
                  </a:cubicBezTo>
                  <a:cubicBezTo>
                    <a:pt x="765" y="728"/>
                    <a:pt x="854" y="588"/>
                    <a:pt x="854" y="428"/>
                  </a:cubicBezTo>
                  <a:cubicBezTo>
                    <a:pt x="854" y="192"/>
                    <a:pt x="662" y="0"/>
                    <a:pt x="427" y="0"/>
                  </a:cubicBezTo>
                  <a:cubicBezTo>
                    <a:pt x="191" y="0"/>
                    <a:pt x="0" y="192"/>
                    <a:pt x="0" y="428"/>
                  </a:cubicBezTo>
                  <a:cubicBezTo>
                    <a:pt x="0" y="663"/>
                    <a:pt x="191" y="855"/>
                    <a:pt x="427" y="855"/>
                  </a:cubicBezTo>
                  <a:cubicBezTo>
                    <a:pt x="459" y="855"/>
                    <a:pt x="490" y="851"/>
                    <a:pt x="520" y="844"/>
                  </a:cubicBezTo>
                  <a:cubicBezTo>
                    <a:pt x="782" y="1536"/>
                    <a:pt x="782" y="1536"/>
                    <a:pt x="782" y="1536"/>
                  </a:cubicBezTo>
                  <a:cubicBezTo>
                    <a:pt x="363" y="2988"/>
                    <a:pt x="363" y="2988"/>
                    <a:pt x="363" y="2988"/>
                  </a:cubicBezTo>
                  <a:cubicBezTo>
                    <a:pt x="1288" y="5429"/>
                    <a:pt x="1288" y="5429"/>
                    <a:pt x="1288" y="5429"/>
                  </a:cubicBezTo>
                  <a:cubicBezTo>
                    <a:pt x="1418" y="5429"/>
                    <a:pt x="1418" y="5429"/>
                    <a:pt x="1418" y="5429"/>
                  </a:cubicBezTo>
                  <a:cubicBezTo>
                    <a:pt x="491" y="2983"/>
                    <a:pt x="491" y="2983"/>
                    <a:pt x="491" y="2983"/>
                  </a:cubicBezTo>
                  <a:lnTo>
                    <a:pt x="910" y="1531"/>
                  </a:lnTo>
                  <a:close/>
                  <a:moveTo>
                    <a:pt x="427" y="734"/>
                  </a:moveTo>
                  <a:cubicBezTo>
                    <a:pt x="258" y="734"/>
                    <a:pt x="121" y="596"/>
                    <a:pt x="121" y="428"/>
                  </a:cubicBezTo>
                  <a:cubicBezTo>
                    <a:pt x="121" y="259"/>
                    <a:pt x="258" y="122"/>
                    <a:pt x="427" y="122"/>
                  </a:cubicBezTo>
                  <a:cubicBezTo>
                    <a:pt x="596" y="122"/>
                    <a:pt x="733" y="259"/>
                    <a:pt x="733" y="428"/>
                  </a:cubicBezTo>
                  <a:cubicBezTo>
                    <a:pt x="733" y="596"/>
                    <a:pt x="596" y="734"/>
                    <a:pt x="427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10"/>
            <p:cNvSpPr>
              <a:spLocks noEditPoints="1"/>
            </p:cNvSpPr>
            <p:nvPr userDrawn="1"/>
          </p:nvSpPr>
          <p:spPr bwMode="auto">
            <a:xfrm>
              <a:off x="5529263" y="4262438"/>
              <a:ext cx="1112838" cy="2217738"/>
            </a:xfrm>
            <a:custGeom>
              <a:avLst/>
              <a:gdLst>
                <a:gd name="T0" fmla="*/ 855 w 1344"/>
                <a:gd name="T1" fmla="*/ 427 h 2679"/>
                <a:gd name="T2" fmla="*/ 428 w 1344"/>
                <a:gd name="T3" fmla="*/ 0 h 2679"/>
                <a:gd name="T4" fmla="*/ 0 w 1344"/>
                <a:gd name="T5" fmla="*/ 427 h 2679"/>
                <a:gd name="T6" fmla="*/ 428 w 1344"/>
                <a:gd name="T7" fmla="*/ 855 h 2679"/>
                <a:gd name="T8" fmla="*/ 521 w 1344"/>
                <a:gd name="T9" fmla="*/ 844 h 2679"/>
                <a:gd name="T10" fmla="*/ 1214 w 1344"/>
                <a:gd name="T11" fmla="*/ 2679 h 2679"/>
                <a:gd name="T12" fmla="*/ 1344 w 1344"/>
                <a:gd name="T13" fmla="*/ 2679 h 2679"/>
                <a:gd name="T14" fmla="*/ 634 w 1344"/>
                <a:gd name="T15" fmla="*/ 801 h 2679"/>
                <a:gd name="T16" fmla="*/ 855 w 1344"/>
                <a:gd name="T17" fmla="*/ 427 h 2679"/>
                <a:gd name="T18" fmla="*/ 428 w 1344"/>
                <a:gd name="T19" fmla="*/ 733 h 2679"/>
                <a:gd name="T20" fmla="*/ 122 w 1344"/>
                <a:gd name="T21" fmla="*/ 427 h 2679"/>
                <a:gd name="T22" fmla="*/ 428 w 1344"/>
                <a:gd name="T23" fmla="*/ 122 h 2679"/>
                <a:gd name="T24" fmla="*/ 734 w 1344"/>
                <a:gd name="T25" fmla="*/ 427 h 2679"/>
                <a:gd name="T26" fmla="*/ 428 w 1344"/>
                <a:gd name="T27" fmla="*/ 733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4" h="2679">
                  <a:moveTo>
                    <a:pt x="855" y="427"/>
                  </a:moveTo>
                  <a:cubicBezTo>
                    <a:pt x="855" y="192"/>
                    <a:pt x="663" y="0"/>
                    <a:pt x="428" y="0"/>
                  </a:cubicBezTo>
                  <a:cubicBezTo>
                    <a:pt x="192" y="0"/>
                    <a:pt x="0" y="192"/>
                    <a:pt x="0" y="427"/>
                  </a:cubicBezTo>
                  <a:cubicBezTo>
                    <a:pt x="0" y="663"/>
                    <a:pt x="192" y="855"/>
                    <a:pt x="428" y="855"/>
                  </a:cubicBezTo>
                  <a:cubicBezTo>
                    <a:pt x="459" y="855"/>
                    <a:pt x="491" y="851"/>
                    <a:pt x="521" y="844"/>
                  </a:cubicBezTo>
                  <a:cubicBezTo>
                    <a:pt x="1214" y="2679"/>
                    <a:pt x="1214" y="2679"/>
                    <a:pt x="1214" y="2679"/>
                  </a:cubicBezTo>
                  <a:cubicBezTo>
                    <a:pt x="1344" y="2679"/>
                    <a:pt x="1344" y="2679"/>
                    <a:pt x="1344" y="2679"/>
                  </a:cubicBezTo>
                  <a:cubicBezTo>
                    <a:pt x="634" y="801"/>
                    <a:pt x="634" y="801"/>
                    <a:pt x="634" y="801"/>
                  </a:cubicBezTo>
                  <a:cubicBezTo>
                    <a:pt x="765" y="729"/>
                    <a:pt x="855" y="588"/>
                    <a:pt x="855" y="427"/>
                  </a:cubicBezTo>
                  <a:close/>
                  <a:moveTo>
                    <a:pt x="428" y="733"/>
                  </a:moveTo>
                  <a:cubicBezTo>
                    <a:pt x="259" y="733"/>
                    <a:pt x="122" y="596"/>
                    <a:pt x="122" y="427"/>
                  </a:cubicBezTo>
                  <a:cubicBezTo>
                    <a:pt x="122" y="259"/>
                    <a:pt x="259" y="122"/>
                    <a:pt x="428" y="122"/>
                  </a:cubicBezTo>
                  <a:cubicBezTo>
                    <a:pt x="596" y="122"/>
                    <a:pt x="734" y="259"/>
                    <a:pt x="734" y="427"/>
                  </a:cubicBezTo>
                  <a:cubicBezTo>
                    <a:pt x="734" y="596"/>
                    <a:pt x="596" y="733"/>
                    <a:pt x="428" y="7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47" name="Bildplatzhalt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58853" y="2688125"/>
            <a:ext cx="3355200" cy="1203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54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67359" y="4160718"/>
            <a:ext cx="2958492" cy="426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1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64" name="Bildplatzhalter 11"/>
          <p:cNvSpPr>
            <a:spLocks noGrp="1"/>
          </p:cNvSpPr>
          <p:nvPr>
            <p:ph type="pic" sz="quarter" idx="17" hasCustomPrompt="1"/>
          </p:nvPr>
        </p:nvSpPr>
        <p:spPr>
          <a:xfrm>
            <a:off x="4093147" y="2688125"/>
            <a:ext cx="3356905" cy="1203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65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301653" y="4160718"/>
            <a:ext cx="2958492" cy="426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1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69" name="Bildplatzhalter 11"/>
          <p:cNvSpPr>
            <a:spLocks noGrp="1"/>
          </p:cNvSpPr>
          <p:nvPr>
            <p:ph type="pic" sz="quarter" idx="20" hasCustomPrompt="1"/>
          </p:nvPr>
        </p:nvSpPr>
        <p:spPr>
          <a:xfrm>
            <a:off x="7723666" y="2688125"/>
            <a:ext cx="3355200" cy="12037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70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932172" y="4160718"/>
            <a:ext cx="2958492" cy="426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1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565740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565740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BECE1538-9BA0-4905-AFAB-95919B5F1F7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4184" y="4694552"/>
            <a:ext cx="2958492" cy="1025211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2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CBE704AA-5776-431B-8C92-A71145EA486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98478" y="4694552"/>
            <a:ext cx="2958492" cy="1025211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2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F25D7A0E-C529-482A-8E31-ECFA1575B2E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8997" y="4694552"/>
            <a:ext cx="2958492" cy="1025211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2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58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/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/>
      <p:bldP spid="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/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orient="horz" pos="3697">
          <p15:clr>
            <a:srgbClr val="FBAE40"/>
          </p15:clr>
        </p15:guide>
        <p15:guide id="4" pos="69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three column bullet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9B6DEA3A-F747-4955-ABD7-5F4043710619}"/>
              </a:ext>
            </a:extLst>
          </p:cNvPr>
          <p:cNvSpPr/>
          <p:nvPr userDrawn="1"/>
        </p:nvSpPr>
        <p:spPr>
          <a:xfrm>
            <a:off x="457581" y="3168505"/>
            <a:ext cx="3363657" cy="2330140"/>
          </a:xfrm>
          <a:prstGeom prst="rect">
            <a:avLst/>
          </a:prstGeom>
          <a:solidFill>
            <a:srgbClr val="DD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F78DC4A-3475-4F9B-9CD6-3354D8AFEEB8}"/>
              </a:ext>
            </a:extLst>
          </p:cNvPr>
          <p:cNvSpPr/>
          <p:nvPr userDrawn="1"/>
        </p:nvSpPr>
        <p:spPr>
          <a:xfrm>
            <a:off x="494853" y="3208105"/>
            <a:ext cx="3283200" cy="2242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31" name="Bildplatzhalter 9">
            <a:extLst>
              <a:ext uri="{FF2B5EF4-FFF2-40B4-BE49-F238E27FC236}">
                <a16:creationId xmlns:a16="http://schemas.microsoft.com/office/drawing/2014/main" id="{8F1180B9-C07B-4ED3-A1DF-A11D5B635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4" b="14714"/>
          <a:stretch/>
        </p:blipFill>
        <p:spPr>
          <a:xfrm>
            <a:off x="7414052" y="454025"/>
            <a:ext cx="4106436" cy="2051048"/>
          </a:xfrm>
          <a:custGeom>
            <a:avLst/>
            <a:gdLst>
              <a:gd name="connsiteX0" fmla="*/ 0 w 4105947"/>
              <a:gd name="connsiteY0" fmla="*/ 0 h 2051048"/>
              <a:gd name="connsiteX1" fmla="*/ 1470855 w 4105947"/>
              <a:gd name="connsiteY1" fmla="*/ 0 h 2051048"/>
              <a:gd name="connsiteX2" fmla="*/ 1470855 w 4105947"/>
              <a:gd name="connsiteY2" fmla="*/ 957553 h 2051048"/>
              <a:gd name="connsiteX3" fmla="*/ 3648855 w 4105947"/>
              <a:gd name="connsiteY3" fmla="*/ 957553 h 2051048"/>
              <a:gd name="connsiteX4" fmla="*/ 3648855 w 4105947"/>
              <a:gd name="connsiteY4" fmla="*/ 0 h 2051048"/>
              <a:gd name="connsiteX5" fmla="*/ 4105947 w 4105947"/>
              <a:gd name="connsiteY5" fmla="*/ 0 h 2051048"/>
              <a:gd name="connsiteX6" fmla="*/ 4105947 w 4105947"/>
              <a:gd name="connsiteY6" fmla="*/ 2051048 h 2051048"/>
              <a:gd name="connsiteX7" fmla="*/ 776007 w 4105947"/>
              <a:gd name="connsiteY7" fmla="*/ 2051048 h 205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947" h="2051048">
                <a:moveTo>
                  <a:pt x="0" y="0"/>
                </a:moveTo>
                <a:lnTo>
                  <a:pt x="1470855" y="0"/>
                </a:lnTo>
                <a:lnTo>
                  <a:pt x="1470855" y="957553"/>
                </a:lnTo>
                <a:lnTo>
                  <a:pt x="3648855" y="957553"/>
                </a:lnTo>
                <a:lnTo>
                  <a:pt x="3648855" y="0"/>
                </a:lnTo>
                <a:lnTo>
                  <a:pt x="4105947" y="0"/>
                </a:lnTo>
                <a:lnTo>
                  <a:pt x="4105947" y="2051048"/>
                </a:lnTo>
                <a:lnTo>
                  <a:pt x="776007" y="2051048"/>
                </a:lnTo>
                <a:close/>
              </a:path>
            </a:pathLst>
          </a:custGeom>
        </p:spPr>
      </p:pic>
      <p:sp>
        <p:nvSpPr>
          <p:cNvPr id="34" name="Freihandform 33"/>
          <p:cNvSpPr/>
          <p:nvPr userDrawn="1"/>
        </p:nvSpPr>
        <p:spPr>
          <a:xfrm>
            <a:off x="-457" y="454025"/>
            <a:ext cx="8193233" cy="2051049"/>
          </a:xfrm>
          <a:custGeom>
            <a:avLst/>
            <a:gdLst>
              <a:gd name="connsiteX0" fmla="*/ 0 w 8193233"/>
              <a:gd name="connsiteY0" fmla="*/ 0 h 2051049"/>
              <a:gd name="connsiteX1" fmla="*/ 7417226 w 8193233"/>
              <a:gd name="connsiteY1" fmla="*/ 0 h 2051049"/>
              <a:gd name="connsiteX2" fmla="*/ 8193233 w 8193233"/>
              <a:gd name="connsiteY2" fmla="*/ 2051049 h 2051049"/>
              <a:gd name="connsiteX3" fmla="*/ 0 w 8193233"/>
              <a:gd name="connsiteY3" fmla="*/ 2051049 h 2051049"/>
              <a:gd name="connsiteX4" fmla="*/ 0 w 8193233"/>
              <a:gd name="connsiteY4" fmla="*/ 0 h 205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3233" h="2051049">
                <a:moveTo>
                  <a:pt x="0" y="0"/>
                </a:moveTo>
                <a:lnTo>
                  <a:pt x="7417226" y="0"/>
                </a:lnTo>
                <a:lnTo>
                  <a:pt x="8193233" y="2051049"/>
                </a:lnTo>
                <a:lnTo>
                  <a:pt x="0" y="205104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2000">
                <a:srgbClr val="004C8C"/>
              </a:gs>
              <a:gs pos="100000">
                <a:srgbClr val="7CB2E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5" name="Rechteck 34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6" name="Rechteck 35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grpSp>
        <p:nvGrpSpPr>
          <p:cNvPr id="38" name="Gruppieren 37"/>
          <p:cNvGrpSpPr>
            <a:grpSpLocks noChangeAspect="1"/>
          </p:cNvGrpSpPr>
          <p:nvPr userDrawn="1"/>
        </p:nvGrpSpPr>
        <p:grpSpPr>
          <a:xfrm>
            <a:off x="6623348" y="457143"/>
            <a:ext cx="1569428" cy="2047931"/>
            <a:chOff x="3276600" y="-1588"/>
            <a:chExt cx="4967288" cy="6481764"/>
          </a:xfrm>
          <a:solidFill>
            <a:schemeClr val="bg1"/>
          </a:solidFill>
        </p:grpSpPr>
        <p:sp>
          <p:nvSpPr>
            <p:cNvPr id="39" name="Freeform 5"/>
            <p:cNvSpPr>
              <a:spLocks noEditPoints="1"/>
            </p:cNvSpPr>
            <p:nvPr userDrawn="1"/>
          </p:nvSpPr>
          <p:spPr bwMode="auto">
            <a:xfrm>
              <a:off x="4076700" y="-1588"/>
              <a:ext cx="884238" cy="1611313"/>
            </a:xfrm>
            <a:custGeom>
              <a:avLst/>
              <a:gdLst>
                <a:gd name="T0" fmla="*/ 214 w 1068"/>
                <a:gd name="T1" fmla="*/ 1519 h 1946"/>
                <a:gd name="T2" fmla="*/ 641 w 1068"/>
                <a:gd name="T3" fmla="*/ 1946 h 1946"/>
                <a:gd name="T4" fmla="*/ 1068 w 1068"/>
                <a:gd name="T5" fmla="*/ 1519 h 1946"/>
                <a:gd name="T6" fmla="*/ 641 w 1068"/>
                <a:gd name="T7" fmla="*/ 1092 h 1946"/>
                <a:gd name="T8" fmla="*/ 548 w 1068"/>
                <a:gd name="T9" fmla="*/ 1102 h 1946"/>
                <a:gd name="T10" fmla="*/ 130 w 1068"/>
                <a:gd name="T11" fmla="*/ 0 h 1946"/>
                <a:gd name="T12" fmla="*/ 0 w 1068"/>
                <a:gd name="T13" fmla="*/ 0 h 1946"/>
                <a:gd name="T14" fmla="*/ 434 w 1068"/>
                <a:gd name="T15" fmla="*/ 1145 h 1946"/>
                <a:gd name="T16" fmla="*/ 214 w 1068"/>
                <a:gd name="T17" fmla="*/ 1519 h 1946"/>
                <a:gd name="T18" fmla="*/ 641 w 1068"/>
                <a:gd name="T19" fmla="*/ 1213 h 1946"/>
                <a:gd name="T20" fmla="*/ 947 w 1068"/>
                <a:gd name="T21" fmla="*/ 1519 h 1946"/>
                <a:gd name="T22" fmla="*/ 641 w 1068"/>
                <a:gd name="T23" fmla="*/ 1825 h 1946"/>
                <a:gd name="T24" fmla="*/ 335 w 1068"/>
                <a:gd name="T25" fmla="*/ 1519 h 1946"/>
                <a:gd name="T26" fmla="*/ 641 w 1068"/>
                <a:gd name="T27" fmla="*/ 1213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8" h="1946">
                  <a:moveTo>
                    <a:pt x="214" y="1519"/>
                  </a:moveTo>
                  <a:cubicBezTo>
                    <a:pt x="214" y="1755"/>
                    <a:pt x="405" y="1946"/>
                    <a:pt x="641" y="1946"/>
                  </a:cubicBezTo>
                  <a:cubicBezTo>
                    <a:pt x="876" y="1946"/>
                    <a:pt x="1068" y="1755"/>
                    <a:pt x="1068" y="1519"/>
                  </a:cubicBezTo>
                  <a:cubicBezTo>
                    <a:pt x="1068" y="1284"/>
                    <a:pt x="876" y="1092"/>
                    <a:pt x="641" y="1092"/>
                  </a:cubicBezTo>
                  <a:cubicBezTo>
                    <a:pt x="609" y="1092"/>
                    <a:pt x="578" y="1095"/>
                    <a:pt x="548" y="110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4" y="1145"/>
                    <a:pt x="434" y="1145"/>
                    <a:pt x="434" y="1145"/>
                  </a:cubicBezTo>
                  <a:cubicBezTo>
                    <a:pt x="303" y="1218"/>
                    <a:pt x="214" y="1358"/>
                    <a:pt x="214" y="1519"/>
                  </a:cubicBezTo>
                  <a:close/>
                  <a:moveTo>
                    <a:pt x="641" y="1213"/>
                  </a:moveTo>
                  <a:cubicBezTo>
                    <a:pt x="810" y="1213"/>
                    <a:pt x="947" y="1350"/>
                    <a:pt x="947" y="1519"/>
                  </a:cubicBezTo>
                  <a:cubicBezTo>
                    <a:pt x="947" y="1688"/>
                    <a:pt x="810" y="1825"/>
                    <a:pt x="641" y="1825"/>
                  </a:cubicBezTo>
                  <a:cubicBezTo>
                    <a:pt x="472" y="1825"/>
                    <a:pt x="335" y="1688"/>
                    <a:pt x="335" y="1519"/>
                  </a:cubicBezTo>
                  <a:cubicBezTo>
                    <a:pt x="335" y="1350"/>
                    <a:pt x="472" y="1213"/>
                    <a:pt x="641" y="1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3276600" y="-1588"/>
              <a:ext cx="1660525" cy="3662363"/>
            </a:xfrm>
            <a:custGeom>
              <a:avLst/>
              <a:gdLst>
                <a:gd name="T0" fmla="*/ 1153 w 2007"/>
                <a:gd name="T1" fmla="*/ 3998 h 4425"/>
                <a:gd name="T2" fmla="*/ 1580 w 2007"/>
                <a:gd name="T3" fmla="*/ 4425 h 4425"/>
                <a:gd name="T4" fmla="*/ 2007 w 2007"/>
                <a:gd name="T5" fmla="*/ 3998 h 4425"/>
                <a:gd name="T6" fmla="*/ 1580 w 2007"/>
                <a:gd name="T7" fmla="*/ 3571 h 4425"/>
                <a:gd name="T8" fmla="*/ 1487 w 2007"/>
                <a:gd name="T9" fmla="*/ 3581 h 4425"/>
                <a:gd name="T10" fmla="*/ 129 w 2007"/>
                <a:gd name="T11" fmla="*/ 0 h 4425"/>
                <a:gd name="T12" fmla="*/ 0 w 2007"/>
                <a:gd name="T13" fmla="*/ 0 h 4425"/>
                <a:gd name="T14" fmla="*/ 1373 w 2007"/>
                <a:gd name="T15" fmla="*/ 3624 h 4425"/>
                <a:gd name="T16" fmla="*/ 1153 w 2007"/>
                <a:gd name="T17" fmla="*/ 3998 h 4425"/>
                <a:gd name="T18" fmla="*/ 1580 w 2007"/>
                <a:gd name="T19" fmla="*/ 3692 h 4425"/>
                <a:gd name="T20" fmla="*/ 1886 w 2007"/>
                <a:gd name="T21" fmla="*/ 3998 h 4425"/>
                <a:gd name="T22" fmla="*/ 1580 w 2007"/>
                <a:gd name="T23" fmla="*/ 4304 h 4425"/>
                <a:gd name="T24" fmla="*/ 1274 w 2007"/>
                <a:gd name="T25" fmla="*/ 3998 h 4425"/>
                <a:gd name="T26" fmla="*/ 1580 w 2007"/>
                <a:gd name="T27" fmla="*/ 3692 h 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7" h="4425">
                  <a:moveTo>
                    <a:pt x="1153" y="3998"/>
                  </a:moveTo>
                  <a:cubicBezTo>
                    <a:pt x="1153" y="4234"/>
                    <a:pt x="1344" y="4425"/>
                    <a:pt x="1580" y="4425"/>
                  </a:cubicBezTo>
                  <a:cubicBezTo>
                    <a:pt x="1815" y="4425"/>
                    <a:pt x="2007" y="4234"/>
                    <a:pt x="2007" y="3998"/>
                  </a:cubicBezTo>
                  <a:cubicBezTo>
                    <a:pt x="2007" y="3763"/>
                    <a:pt x="1815" y="3571"/>
                    <a:pt x="1580" y="3571"/>
                  </a:cubicBezTo>
                  <a:cubicBezTo>
                    <a:pt x="1548" y="3571"/>
                    <a:pt x="1517" y="3575"/>
                    <a:pt x="1487" y="358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73" y="3624"/>
                    <a:pt x="1373" y="3624"/>
                    <a:pt x="1373" y="3624"/>
                  </a:cubicBezTo>
                  <a:cubicBezTo>
                    <a:pt x="1242" y="3697"/>
                    <a:pt x="1153" y="3838"/>
                    <a:pt x="1153" y="3998"/>
                  </a:cubicBezTo>
                  <a:close/>
                  <a:moveTo>
                    <a:pt x="1580" y="3692"/>
                  </a:moveTo>
                  <a:cubicBezTo>
                    <a:pt x="1749" y="3692"/>
                    <a:pt x="1886" y="3829"/>
                    <a:pt x="1886" y="3998"/>
                  </a:cubicBezTo>
                  <a:cubicBezTo>
                    <a:pt x="1886" y="4167"/>
                    <a:pt x="1749" y="4304"/>
                    <a:pt x="1580" y="4304"/>
                  </a:cubicBezTo>
                  <a:cubicBezTo>
                    <a:pt x="1411" y="4304"/>
                    <a:pt x="1274" y="4167"/>
                    <a:pt x="1274" y="3998"/>
                  </a:cubicBezTo>
                  <a:cubicBezTo>
                    <a:pt x="1274" y="3829"/>
                    <a:pt x="1411" y="3692"/>
                    <a:pt x="1580" y="36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5681663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8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4879975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7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 userDrawn="1"/>
          </p:nvSpPr>
          <p:spPr bwMode="auto">
            <a:xfrm>
              <a:off x="4664075" y="1985963"/>
              <a:ext cx="1173163" cy="4494213"/>
            </a:xfrm>
            <a:custGeom>
              <a:avLst/>
              <a:gdLst>
                <a:gd name="T0" fmla="*/ 910 w 1418"/>
                <a:gd name="T1" fmla="*/ 1531 h 5429"/>
                <a:gd name="T2" fmla="*/ 633 w 1418"/>
                <a:gd name="T3" fmla="*/ 801 h 5429"/>
                <a:gd name="T4" fmla="*/ 854 w 1418"/>
                <a:gd name="T5" fmla="*/ 428 h 5429"/>
                <a:gd name="T6" fmla="*/ 427 w 1418"/>
                <a:gd name="T7" fmla="*/ 0 h 5429"/>
                <a:gd name="T8" fmla="*/ 0 w 1418"/>
                <a:gd name="T9" fmla="*/ 428 h 5429"/>
                <a:gd name="T10" fmla="*/ 427 w 1418"/>
                <a:gd name="T11" fmla="*/ 855 h 5429"/>
                <a:gd name="T12" fmla="*/ 520 w 1418"/>
                <a:gd name="T13" fmla="*/ 844 h 5429"/>
                <a:gd name="T14" fmla="*/ 782 w 1418"/>
                <a:gd name="T15" fmla="*/ 1536 h 5429"/>
                <a:gd name="T16" fmla="*/ 363 w 1418"/>
                <a:gd name="T17" fmla="*/ 2988 h 5429"/>
                <a:gd name="T18" fmla="*/ 1288 w 1418"/>
                <a:gd name="T19" fmla="*/ 5429 h 5429"/>
                <a:gd name="T20" fmla="*/ 1418 w 1418"/>
                <a:gd name="T21" fmla="*/ 5429 h 5429"/>
                <a:gd name="T22" fmla="*/ 491 w 1418"/>
                <a:gd name="T23" fmla="*/ 2983 h 5429"/>
                <a:gd name="T24" fmla="*/ 910 w 1418"/>
                <a:gd name="T25" fmla="*/ 1531 h 5429"/>
                <a:gd name="T26" fmla="*/ 427 w 1418"/>
                <a:gd name="T27" fmla="*/ 734 h 5429"/>
                <a:gd name="T28" fmla="*/ 121 w 1418"/>
                <a:gd name="T29" fmla="*/ 428 h 5429"/>
                <a:gd name="T30" fmla="*/ 427 w 1418"/>
                <a:gd name="T31" fmla="*/ 122 h 5429"/>
                <a:gd name="T32" fmla="*/ 733 w 1418"/>
                <a:gd name="T33" fmla="*/ 428 h 5429"/>
                <a:gd name="T34" fmla="*/ 427 w 1418"/>
                <a:gd name="T35" fmla="*/ 734 h 5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8" h="5429">
                  <a:moveTo>
                    <a:pt x="910" y="1531"/>
                  </a:moveTo>
                  <a:cubicBezTo>
                    <a:pt x="633" y="801"/>
                    <a:pt x="633" y="801"/>
                    <a:pt x="633" y="801"/>
                  </a:cubicBezTo>
                  <a:cubicBezTo>
                    <a:pt x="765" y="728"/>
                    <a:pt x="854" y="588"/>
                    <a:pt x="854" y="428"/>
                  </a:cubicBezTo>
                  <a:cubicBezTo>
                    <a:pt x="854" y="192"/>
                    <a:pt x="662" y="0"/>
                    <a:pt x="427" y="0"/>
                  </a:cubicBezTo>
                  <a:cubicBezTo>
                    <a:pt x="191" y="0"/>
                    <a:pt x="0" y="192"/>
                    <a:pt x="0" y="428"/>
                  </a:cubicBezTo>
                  <a:cubicBezTo>
                    <a:pt x="0" y="663"/>
                    <a:pt x="191" y="855"/>
                    <a:pt x="427" y="855"/>
                  </a:cubicBezTo>
                  <a:cubicBezTo>
                    <a:pt x="459" y="855"/>
                    <a:pt x="490" y="851"/>
                    <a:pt x="520" y="844"/>
                  </a:cubicBezTo>
                  <a:cubicBezTo>
                    <a:pt x="782" y="1536"/>
                    <a:pt x="782" y="1536"/>
                    <a:pt x="782" y="1536"/>
                  </a:cubicBezTo>
                  <a:cubicBezTo>
                    <a:pt x="363" y="2988"/>
                    <a:pt x="363" y="2988"/>
                    <a:pt x="363" y="2988"/>
                  </a:cubicBezTo>
                  <a:cubicBezTo>
                    <a:pt x="1288" y="5429"/>
                    <a:pt x="1288" y="5429"/>
                    <a:pt x="1288" y="5429"/>
                  </a:cubicBezTo>
                  <a:cubicBezTo>
                    <a:pt x="1418" y="5429"/>
                    <a:pt x="1418" y="5429"/>
                    <a:pt x="1418" y="5429"/>
                  </a:cubicBezTo>
                  <a:cubicBezTo>
                    <a:pt x="491" y="2983"/>
                    <a:pt x="491" y="2983"/>
                    <a:pt x="491" y="2983"/>
                  </a:cubicBezTo>
                  <a:lnTo>
                    <a:pt x="910" y="1531"/>
                  </a:lnTo>
                  <a:close/>
                  <a:moveTo>
                    <a:pt x="427" y="734"/>
                  </a:moveTo>
                  <a:cubicBezTo>
                    <a:pt x="258" y="734"/>
                    <a:pt x="121" y="596"/>
                    <a:pt x="121" y="428"/>
                  </a:cubicBezTo>
                  <a:cubicBezTo>
                    <a:pt x="121" y="259"/>
                    <a:pt x="258" y="122"/>
                    <a:pt x="427" y="122"/>
                  </a:cubicBezTo>
                  <a:cubicBezTo>
                    <a:pt x="596" y="122"/>
                    <a:pt x="733" y="259"/>
                    <a:pt x="733" y="428"/>
                  </a:cubicBezTo>
                  <a:cubicBezTo>
                    <a:pt x="733" y="596"/>
                    <a:pt x="596" y="734"/>
                    <a:pt x="427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10"/>
            <p:cNvSpPr>
              <a:spLocks noEditPoints="1"/>
            </p:cNvSpPr>
            <p:nvPr userDrawn="1"/>
          </p:nvSpPr>
          <p:spPr bwMode="auto">
            <a:xfrm>
              <a:off x="5529263" y="4262438"/>
              <a:ext cx="1112838" cy="2217738"/>
            </a:xfrm>
            <a:custGeom>
              <a:avLst/>
              <a:gdLst>
                <a:gd name="T0" fmla="*/ 855 w 1344"/>
                <a:gd name="T1" fmla="*/ 427 h 2679"/>
                <a:gd name="T2" fmla="*/ 428 w 1344"/>
                <a:gd name="T3" fmla="*/ 0 h 2679"/>
                <a:gd name="T4" fmla="*/ 0 w 1344"/>
                <a:gd name="T5" fmla="*/ 427 h 2679"/>
                <a:gd name="T6" fmla="*/ 428 w 1344"/>
                <a:gd name="T7" fmla="*/ 855 h 2679"/>
                <a:gd name="T8" fmla="*/ 521 w 1344"/>
                <a:gd name="T9" fmla="*/ 844 h 2679"/>
                <a:gd name="T10" fmla="*/ 1214 w 1344"/>
                <a:gd name="T11" fmla="*/ 2679 h 2679"/>
                <a:gd name="T12" fmla="*/ 1344 w 1344"/>
                <a:gd name="T13" fmla="*/ 2679 h 2679"/>
                <a:gd name="T14" fmla="*/ 634 w 1344"/>
                <a:gd name="T15" fmla="*/ 801 h 2679"/>
                <a:gd name="T16" fmla="*/ 855 w 1344"/>
                <a:gd name="T17" fmla="*/ 427 h 2679"/>
                <a:gd name="T18" fmla="*/ 428 w 1344"/>
                <a:gd name="T19" fmla="*/ 733 h 2679"/>
                <a:gd name="T20" fmla="*/ 122 w 1344"/>
                <a:gd name="T21" fmla="*/ 427 h 2679"/>
                <a:gd name="T22" fmla="*/ 428 w 1344"/>
                <a:gd name="T23" fmla="*/ 122 h 2679"/>
                <a:gd name="T24" fmla="*/ 734 w 1344"/>
                <a:gd name="T25" fmla="*/ 427 h 2679"/>
                <a:gd name="T26" fmla="*/ 428 w 1344"/>
                <a:gd name="T27" fmla="*/ 733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4" h="2679">
                  <a:moveTo>
                    <a:pt x="855" y="427"/>
                  </a:moveTo>
                  <a:cubicBezTo>
                    <a:pt x="855" y="192"/>
                    <a:pt x="663" y="0"/>
                    <a:pt x="428" y="0"/>
                  </a:cubicBezTo>
                  <a:cubicBezTo>
                    <a:pt x="192" y="0"/>
                    <a:pt x="0" y="192"/>
                    <a:pt x="0" y="427"/>
                  </a:cubicBezTo>
                  <a:cubicBezTo>
                    <a:pt x="0" y="663"/>
                    <a:pt x="192" y="855"/>
                    <a:pt x="428" y="855"/>
                  </a:cubicBezTo>
                  <a:cubicBezTo>
                    <a:pt x="459" y="855"/>
                    <a:pt x="491" y="851"/>
                    <a:pt x="521" y="844"/>
                  </a:cubicBezTo>
                  <a:cubicBezTo>
                    <a:pt x="1214" y="2679"/>
                    <a:pt x="1214" y="2679"/>
                    <a:pt x="1214" y="2679"/>
                  </a:cubicBezTo>
                  <a:cubicBezTo>
                    <a:pt x="1344" y="2679"/>
                    <a:pt x="1344" y="2679"/>
                    <a:pt x="1344" y="2679"/>
                  </a:cubicBezTo>
                  <a:cubicBezTo>
                    <a:pt x="634" y="801"/>
                    <a:pt x="634" y="801"/>
                    <a:pt x="634" y="801"/>
                  </a:cubicBezTo>
                  <a:cubicBezTo>
                    <a:pt x="765" y="729"/>
                    <a:pt x="855" y="588"/>
                    <a:pt x="855" y="427"/>
                  </a:cubicBezTo>
                  <a:close/>
                  <a:moveTo>
                    <a:pt x="428" y="733"/>
                  </a:moveTo>
                  <a:cubicBezTo>
                    <a:pt x="259" y="733"/>
                    <a:pt x="122" y="596"/>
                    <a:pt x="122" y="427"/>
                  </a:cubicBezTo>
                  <a:cubicBezTo>
                    <a:pt x="122" y="259"/>
                    <a:pt x="259" y="122"/>
                    <a:pt x="428" y="122"/>
                  </a:cubicBezTo>
                  <a:cubicBezTo>
                    <a:pt x="596" y="122"/>
                    <a:pt x="734" y="259"/>
                    <a:pt x="734" y="427"/>
                  </a:cubicBezTo>
                  <a:cubicBezTo>
                    <a:pt x="734" y="596"/>
                    <a:pt x="596" y="733"/>
                    <a:pt x="428" y="7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2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565740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565740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F399AB0D-4C83-4E8D-8946-EECB031CFDB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62629" y="2878953"/>
            <a:ext cx="564778" cy="565200"/>
            <a:chOff x="5954713" y="2846388"/>
            <a:chExt cx="2125662" cy="2127250"/>
          </a:xfrm>
        </p:grpSpPr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8DA3EE4B-B030-41B6-9E5F-BF15888C730F}"/>
                </a:ext>
              </a:extLst>
            </p:cNvPr>
            <p:cNvSpPr/>
            <p:nvPr/>
          </p:nvSpPr>
          <p:spPr>
            <a:xfrm>
              <a:off x="6009402" y="2901871"/>
              <a:ext cx="2014695" cy="2014695"/>
            </a:xfrm>
            <a:prstGeom prst="ellipse">
              <a:avLst/>
            </a:prstGeom>
            <a:gradFill flip="none" rotWithShape="1">
              <a:gsLst>
                <a:gs pos="42000">
                  <a:srgbClr val="004C8C"/>
                </a:gs>
                <a:gs pos="92000">
                  <a:srgbClr val="7CB2E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427F3A3F-DF55-4A3B-AA80-1B3964801D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4713" y="2846388"/>
              <a:ext cx="2125662" cy="2127250"/>
            </a:xfrm>
            <a:custGeom>
              <a:avLst/>
              <a:gdLst>
                <a:gd name="T0" fmla="*/ 1483 w 2966"/>
                <a:gd name="T1" fmla="*/ 2966 h 2966"/>
                <a:gd name="T2" fmla="*/ 0 w 2966"/>
                <a:gd name="T3" fmla="*/ 1483 h 2966"/>
                <a:gd name="T4" fmla="*/ 1483 w 2966"/>
                <a:gd name="T5" fmla="*/ 0 h 2966"/>
                <a:gd name="T6" fmla="*/ 2966 w 2966"/>
                <a:gd name="T7" fmla="*/ 1483 h 2966"/>
                <a:gd name="T8" fmla="*/ 1483 w 2966"/>
                <a:gd name="T9" fmla="*/ 2966 h 2966"/>
                <a:gd name="T10" fmla="*/ 1483 w 2966"/>
                <a:gd name="T11" fmla="*/ 205 h 2966"/>
                <a:gd name="T12" fmla="*/ 205 w 2966"/>
                <a:gd name="T13" fmla="*/ 1483 h 2966"/>
                <a:gd name="T14" fmla="*/ 1483 w 2966"/>
                <a:gd name="T15" fmla="*/ 2761 h 2966"/>
                <a:gd name="T16" fmla="*/ 2761 w 2966"/>
                <a:gd name="T17" fmla="*/ 1483 h 2966"/>
                <a:gd name="T18" fmla="*/ 1483 w 2966"/>
                <a:gd name="T19" fmla="*/ 205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6" h="2966">
                  <a:moveTo>
                    <a:pt x="1483" y="2966"/>
                  </a:moveTo>
                  <a:cubicBezTo>
                    <a:pt x="665" y="2966"/>
                    <a:pt x="0" y="2301"/>
                    <a:pt x="0" y="1483"/>
                  </a:cubicBezTo>
                  <a:cubicBezTo>
                    <a:pt x="0" y="665"/>
                    <a:pt x="665" y="0"/>
                    <a:pt x="1483" y="0"/>
                  </a:cubicBezTo>
                  <a:cubicBezTo>
                    <a:pt x="2301" y="0"/>
                    <a:pt x="2966" y="665"/>
                    <a:pt x="2966" y="1483"/>
                  </a:cubicBezTo>
                  <a:cubicBezTo>
                    <a:pt x="2966" y="2301"/>
                    <a:pt x="2301" y="2966"/>
                    <a:pt x="1483" y="2966"/>
                  </a:cubicBezTo>
                  <a:close/>
                  <a:moveTo>
                    <a:pt x="1483" y="205"/>
                  </a:moveTo>
                  <a:cubicBezTo>
                    <a:pt x="778" y="205"/>
                    <a:pt x="205" y="778"/>
                    <a:pt x="205" y="1483"/>
                  </a:cubicBezTo>
                  <a:cubicBezTo>
                    <a:pt x="205" y="2188"/>
                    <a:pt x="778" y="2761"/>
                    <a:pt x="1483" y="2761"/>
                  </a:cubicBezTo>
                  <a:cubicBezTo>
                    <a:pt x="2188" y="2761"/>
                    <a:pt x="2761" y="2188"/>
                    <a:pt x="2761" y="1483"/>
                  </a:cubicBezTo>
                  <a:cubicBezTo>
                    <a:pt x="2761" y="778"/>
                    <a:pt x="2188" y="205"/>
                    <a:pt x="1483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67" name="Freeform 7">
              <a:extLst>
                <a:ext uri="{FF2B5EF4-FFF2-40B4-BE49-F238E27FC236}">
                  <a16:creationId xmlns:a16="http://schemas.microsoft.com/office/drawing/2014/main" id="{4388BDCC-40DA-4FCD-9EF6-759B4041B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3482975"/>
              <a:ext cx="908050" cy="852488"/>
            </a:xfrm>
            <a:custGeom>
              <a:avLst/>
              <a:gdLst>
                <a:gd name="T0" fmla="*/ 1030 w 1267"/>
                <a:gd name="T1" fmla="*/ 0 h 1188"/>
                <a:gd name="T2" fmla="*/ 496 w 1267"/>
                <a:gd name="T3" fmla="*/ 759 h 1188"/>
                <a:gd name="T4" fmla="*/ 238 w 1267"/>
                <a:gd name="T5" fmla="*/ 475 h 1188"/>
                <a:gd name="T6" fmla="*/ 0 w 1267"/>
                <a:gd name="T7" fmla="*/ 475 h 1188"/>
                <a:gd name="T8" fmla="*/ 476 w 1267"/>
                <a:gd name="T9" fmla="*/ 1188 h 1188"/>
                <a:gd name="T10" fmla="*/ 634 w 1267"/>
                <a:gd name="T11" fmla="*/ 1188 h 1188"/>
                <a:gd name="T12" fmla="*/ 1267 w 1267"/>
                <a:gd name="T13" fmla="*/ 0 h 1188"/>
                <a:gd name="T14" fmla="*/ 1030 w 1267"/>
                <a:gd name="T1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7" h="1188">
                  <a:moveTo>
                    <a:pt x="1030" y="0"/>
                  </a:moveTo>
                  <a:cubicBezTo>
                    <a:pt x="810" y="238"/>
                    <a:pt x="654" y="463"/>
                    <a:pt x="496" y="759"/>
                  </a:cubicBezTo>
                  <a:cubicBezTo>
                    <a:pt x="398" y="632"/>
                    <a:pt x="319" y="549"/>
                    <a:pt x="238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186" y="692"/>
                    <a:pt x="286" y="859"/>
                    <a:pt x="476" y="1188"/>
                  </a:cubicBezTo>
                  <a:cubicBezTo>
                    <a:pt x="634" y="1188"/>
                    <a:pt x="634" y="1188"/>
                    <a:pt x="634" y="1188"/>
                  </a:cubicBezTo>
                  <a:cubicBezTo>
                    <a:pt x="786" y="773"/>
                    <a:pt x="924" y="482"/>
                    <a:pt x="1267" y="0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57" name="Textplatzhalter 6">
            <a:extLst>
              <a:ext uri="{FF2B5EF4-FFF2-40B4-BE49-F238E27FC236}">
                <a16:creationId xmlns:a16="http://schemas.microsoft.com/office/drawing/2014/main" id="{12AE80D3-52B3-4916-A8DA-2AF5BF6785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59" y="3595825"/>
            <a:ext cx="2958492" cy="426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1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A1C09B44-7F41-4E31-98C8-05B31D154A42}"/>
              </a:ext>
            </a:extLst>
          </p:cNvPr>
          <p:cNvSpPr/>
          <p:nvPr userDrawn="1"/>
        </p:nvSpPr>
        <p:spPr>
          <a:xfrm>
            <a:off x="4093580" y="3168505"/>
            <a:ext cx="3363657" cy="2330140"/>
          </a:xfrm>
          <a:prstGeom prst="rect">
            <a:avLst/>
          </a:prstGeom>
          <a:solidFill>
            <a:srgbClr val="DD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A7FEBB91-C42F-4F45-A620-32C0B8023D55}"/>
              </a:ext>
            </a:extLst>
          </p:cNvPr>
          <p:cNvSpPr/>
          <p:nvPr userDrawn="1"/>
        </p:nvSpPr>
        <p:spPr>
          <a:xfrm>
            <a:off x="4130852" y="3208105"/>
            <a:ext cx="3283200" cy="2242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579586A5-D211-47C9-B70D-0DA60237FC3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98628" y="2878953"/>
            <a:ext cx="564778" cy="565200"/>
            <a:chOff x="5954713" y="2846388"/>
            <a:chExt cx="2125662" cy="2127250"/>
          </a:xfrm>
        </p:grpSpPr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DAB7128F-9168-415B-B370-3095D0B3F1AD}"/>
                </a:ext>
              </a:extLst>
            </p:cNvPr>
            <p:cNvSpPr/>
            <p:nvPr/>
          </p:nvSpPr>
          <p:spPr>
            <a:xfrm>
              <a:off x="6009402" y="2901871"/>
              <a:ext cx="2014695" cy="2014695"/>
            </a:xfrm>
            <a:prstGeom prst="ellipse">
              <a:avLst/>
            </a:prstGeom>
            <a:gradFill flip="none" rotWithShape="1">
              <a:gsLst>
                <a:gs pos="42000">
                  <a:srgbClr val="004C8C"/>
                </a:gs>
                <a:gs pos="92000">
                  <a:srgbClr val="7CB2E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149A4D25-3F69-44DA-9431-4EB72BDC68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4713" y="2846388"/>
              <a:ext cx="2125662" cy="2127250"/>
            </a:xfrm>
            <a:custGeom>
              <a:avLst/>
              <a:gdLst>
                <a:gd name="T0" fmla="*/ 1483 w 2966"/>
                <a:gd name="T1" fmla="*/ 2966 h 2966"/>
                <a:gd name="T2" fmla="*/ 0 w 2966"/>
                <a:gd name="T3" fmla="*/ 1483 h 2966"/>
                <a:gd name="T4" fmla="*/ 1483 w 2966"/>
                <a:gd name="T5" fmla="*/ 0 h 2966"/>
                <a:gd name="T6" fmla="*/ 2966 w 2966"/>
                <a:gd name="T7" fmla="*/ 1483 h 2966"/>
                <a:gd name="T8" fmla="*/ 1483 w 2966"/>
                <a:gd name="T9" fmla="*/ 2966 h 2966"/>
                <a:gd name="T10" fmla="*/ 1483 w 2966"/>
                <a:gd name="T11" fmla="*/ 205 h 2966"/>
                <a:gd name="T12" fmla="*/ 205 w 2966"/>
                <a:gd name="T13" fmla="*/ 1483 h 2966"/>
                <a:gd name="T14" fmla="*/ 1483 w 2966"/>
                <a:gd name="T15" fmla="*/ 2761 h 2966"/>
                <a:gd name="T16" fmla="*/ 2761 w 2966"/>
                <a:gd name="T17" fmla="*/ 1483 h 2966"/>
                <a:gd name="T18" fmla="*/ 1483 w 2966"/>
                <a:gd name="T19" fmla="*/ 205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6" h="2966">
                  <a:moveTo>
                    <a:pt x="1483" y="2966"/>
                  </a:moveTo>
                  <a:cubicBezTo>
                    <a:pt x="665" y="2966"/>
                    <a:pt x="0" y="2301"/>
                    <a:pt x="0" y="1483"/>
                  </a:cubicBezTo>
                  <a:cubicBezTo>
                    <a:pt x="0" y="665"/>
                    <a:pt x="665" y="0"/>
                    <a:pt x="1483" y="0"/>
                  </a:cubicBezTo>
                  <a:cubicBezTo>
                    <a:pt x="2301" y="0"/>
                    <a:pt x="2966" y="665"/>
                    <a:pt x="2966" y="1483"/>
                  </a:cubicBezTo>
                  <a:cubicBezTo>
                    <a:pt x="2966" y="2301"/>
                    <a:pt x="2301" y="2966"/>
                    <a:pt x="1483" y="2966"/>
                  </a:cubicBezTo>
                  <a:close/>
                  <a:moveTo>
                    <a:pt x="1483" y="205"/>
                  </a:moveTo>
                  <a:cubicBezTo>
                    <a:pt x="778" y="205"/>
                    <a:pt x="205" y="778"/>
                    <a:pt x="205" y="1483"/>
                  </a:cubicBezTo>
                  <a:cubicBezTo>
                    <a:pt x="205" y="2188"/>
                    <a:pt x="778" y="2761"/>
                    <a:pt x="1483" y="2761"/>
                  </a:cubicBezTo>
                  <a:cubicBezTo>
                    <a:pt x="2188" y="2761"/>
                    <a:pt x="2761" y="2188"/>
                    <a:pt x="2761" y="1483"/>
                  </a:cubicBezTo>
                  <a:cubicBezTo>
                    <a:pt x="2761" y="778"/>
                    <a:pt x="2188" y="205"/>
                    <a:pt x="1483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E0E6CB73-24AF-4ECE-B4A7-8305D2889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3482975"/>
              <a:ext cx="908050" cy="852488"/>
            </a:xfrm>
            <a:custGeom>
              <a:avLst/>
              <a:gdLst>
                <a:gd name="T0" fmla="*/ 1030 w 1267"/>
                <a:gd name="T1" fmla="*/ 0 h 1188"/>
                <a:gd name="T2" fmla="*/ 496 w 1267"/>
                <a:gd name="T3" fmla="*/ 759 h 1188"/>
                <a:gd name="T4" fmla="*/ 238 w 1267"/>
                <a:gd name="T5" fmla="*/ 475 h 1188"/>
                <a:gd name="T6" fmla="*/ 0 w 1267"/>
                <a:gd name="T7" fmla="*/ 475 h 1188"/>
                <a:gd name="T8" fmla="*/ 476 w 1267"/>
                <a:gd name="T9" fmla="*/ 1188 h 1188"/>
                <a:gd name="T10" fmla="*/ 634 w 1267"/>
                <a:gd name="T11" fmla="*/ 1188 h 1188"/>
                <a:gd name="T12" fmla="*/ 1267 w 1267"/>
                <a:gd name="T13" fmla="*/ 0 h 1188"/>
                <a:gd name="T14" fmla="*/ 1030 w 1267"/>
                <a:gd name="T1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7" h="1188">
                  <a:moveTo>
                    <a:pt x="1030" y="0"/>
                  </a:moveTo>
                  <a:cubicBezTo>
                    <a:pt x="810" y="238"/>
                    <a:pt x="654" y="463"/>
                    <a:pt x="496" y="759"/>
                  </a:cubicBezTo>
                  <a:cubicBezTo>
                    <a:pt x="398" y="632"/>
                    <a:pt x="319" y="549"/>
                    <a:pt x="238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186" y="692"/>
                    <a:pt x="286" y="859"/>
                    <a:pt x="476" y="1188"/>
                  </a:cubicBezTo>
                  <a:cubicBezTo>
                    <a:pt x="634" y="1188"/>
                    <a:pt x="634" y="1188"/>
                    <a:pt x="634" y="1188"/>
                  </a:cubicBezTo>
                  <a:cubicBezTo>
                    <a:pt x="786" y="773"/>
                    <a:pt x="924" y="482"/>
                    <a:pt x="1267" y="0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83" name="Rechteck 82">
            <a:extLst>
              <a:ext uri="{FF2B5EF4-FFF2-40B4-BE49-F238E27FC236}">
                <a16:creationId xmlns:a16="http://schemas.microsoft.com/office/drawing/2014/main" id="{88C7069A-7059-4A02-B312-FD28B8ED9D74}"/>
              </a:ext>
            </a:extLst>
          </p:cNvPr>
          <p:cNvSpPr/>
          <p:nvPr userDrawn="1"/>
        </p:nvSpPr>
        <p:spPr>
          <a:xfrm>
            <a:off x="7696153" y="3168505"/>
            <a:ext cx="3363657" cy="2330140"/>
          </a:xfrm>
          <a:prstGeom prst="rect">
            <a:avLst/>
          </a:prstGeom>
          <a:solidFill>
            <a:srgbClr val="DD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84" name="Rechteck 83">
            <a:extLst>
              <a:ext uri="{FF2B5EF4-FFF2-40B4-BE49-F238E27FC236}">
                <a16:creationId xmlns:a16="http://schemas.microsoft.com/office/drawing/2014/main" id="{A8004FF7-B869-4A0B-BDF1-70D3C6EE4B22}"/>
              </a:ext>
            </a:extLst>
          </p:cNvPr>
          <p:cNvSpPr/>
          <p:nvPr userDrawn="1"/>
        </p:nvSpPr>
        <p:spPr>
          <a:xfrm>
            <a:off x="7733425" y="3208105"/>
            <a:ext cx="3283200" cy="2242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78A3B1F5-BB35-4557-BF98-C142E87039A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01201" y="2878953"/>
            <a:ext cx="564778" cy="565200"/>
            <a:chOff x="5954713" y="2846388"/>
            <a:chExt cx="2125662" cy="2127250"/>
          </a:xfrm>
        </p:grpSpPr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F083CEB2-900F-433C-B98C-5A76D7F9D025}"/>
                </a:ext>
              </a:extLst>
            </p:cNvPr>
            <p:cNvSpPr/>
            <p:nvPr/>
          </p:nvSpPr>
          <p:spPr>
            <a:xfrm>
              <a:off x="6009402" y="2901871"/>
              <a:ext cx="2014695" cy="2014695"/>
            </a:xfrm>
            <a:prstGeom prst="ellipse">
              <a:avLst/>
            </a:prstGeom>
            <a:gradFill flip="none" rotWithShape="1">
              <a:gsLst>
                <a:gs pos="42000">
                  <a:srgbClr val="004C8C"/>
                </a:gs>
                <a:gs pos="92000">
                  <a:srgbClr val="7CB2E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87" name="Freeform 6">
              <a:extLst>
                <a:ext uri="{FF2B5EF4-FFF2-40B4-BE49-F238E27FC236}">
                  <a16:creationId xmlns:a16="http://schemas.microsoft.com/office/drawing/2014/main" id="{B62DEF69-F4F8-4283-8B71-38939F96E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54713" y="2846388"/>
              <a:ext cx="2125662" cy="2127250"/>
            </a:xfrm>
            <a:custGeom>
              <a:avLst/>
              <a:gdLst>
                <a:gd name="T0" fmla="*/ 1483 w 2966"/>
                <a:gd name="T1" fmla="*/ 2966 h 2966"/>
                <a:gd name="T2" fmla="*/ 0 w 2966"/>
                <a:gd name="T3" fmla="*/ 1483 h 2966"/>
                <a:gd name="T4" fmla="*/ 1483 w 2966"/>
                <a:gd name="T5" fmla="*/ 0 h 2966"/>
                <a:gd name="T6" fmla="*/ 2966 w 2966"/>
                <a:gd name="T7" fmla="*/ 1483 h 2966"/>
                <a:gd name="T8" fmla="*/ 1483 w 2966"/>
                <a:gd name="T9" fmla="*/ 2966 h 2966"/>
                <a:gd name="T10" fmla="*/ 1483 w 2966"/>
                <a:gd name="T11" fmla="*/ 205 h 2966"/>
                <a:gd name="T12" fmla="*/ 205 w 2966"/>
                <a:gd name="T13" fmla="*/ 1483 h 2966"/>
                <a:gd name="T14" fmla="*/ 1483 w 2966"/>
                <a:gd name="T15" fmla="*/ 2761 h 2966"/>
                <a:gd name="T16" fmla="*/ 2761 w 2966"/>
                <a:gd name="T17" fmla="*/ 1483 h 2966"/>
                <a:gd name="T18" fmla="*/ 1483 w 2966"/>
                <a:gd name="T19" fmla="*/ 205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6" h="2966">
                  <a:moveTo>
                    <a:pt x="1483" y="2966"/>
                  </a:moveTo>
                  <a:cubicBezTo>
                    <a:pt x="665" y="2966"/>
                    <a:pt x="0" y="2301"/>
                    <a:pt x="0" y="1483"/>
                  </a:cubicBezTo>
                  <a:cubicBezTo>
                    <a:pt x="0" y="665"/>
                    <a:pt x="665" y="0"/>
                    <a:pt x="1483" y="0"/>
                  </a:cubicBezTo>
                  <a:cubicBezTo>
                    <a:pt x="2301" y="0"/>
                    <a:pt x="2966" y="665"/>
                    <a:pt x="2966" y="1483"/>
                  </a:cubicBezTo>
                  <a:cubicBezTo>
                    <a:pt x="2966" y="2301"/>
                    <a:pt x="2301" y="2966"/>
                    <a:pt x="1483" y="2966"/>
                  </a:cubicBezTo>
                  <a:close/>
                  <a:moveTo>
                    <a:pt x="1483" y="205"/>
                  </a:moveTo>
                  <a:cubicBezTo>
                    <a:pt x="778" y="205"/>
                    <a:pt x="205" y="778"/>
                    <a:pt x="205" y="1483"/>
                  </a:cubicBezTo>
                  <a:cubicBezTo>
                    <a:pt x="205" y="2188"/>
                    <a:pt x="778" y="2761"/>
                    <a:pt x="1483" y="2761"/>
                  </a:cubicBezTo>
                  <a:cubicBezTo>
                    <a:pt x="2188" y="2761"/>
                    <a:pt x="2761" y="2188"/>
                    <a:pt x="2761" y="1483"/>
                  </a:cubicBezTo>
                  <a:cubicBezTo>
                    <a:pt x="2761" y="778"/>
                    <a:pt x="2188" y="205"/>
                    <a:pt x="1483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88" name="Freeform 7">
              <a:extLst>
                <a:ext uri="{FF2B5EF4-FFF2-40B4-BE49-F238E27FC236}">
                  <a16:creationId xmlns:a16="http://schemas.microsoft.com/office/drawing/2014/main" id="{5B70B134-58DF-4222-BC18-7E1B1CAF1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725" y="3482975"/>
              <a:ext cx="908050" cy="852488"/>
            </a:xfrm>
            <a:custGeom>
              <a:avLst/>
              <a:gdLst>
                <a:gd name="T0" fmla="*/ 1030 w 1267"/>
                <a:gd name="T1" fmla="*/ 0 h 1188"/>
                <a:gd name="T2" fmla="*/ 496 w 1267"/>
                <a:gd name="T3" fmla="*/ 759 h 1188"/>
                <a:gd name="T4" fmla="*/ 238 w 1267"/>
                <a:gd name="T5" fmla="*/ 475 h 1188"/>
                <a:gd name="T6" fmla="*/ 0 w 1267"/>
                <a:gd name="T7" fmla="*/ 475 h 1188"/>
                <a:gd name="T8" fmla="*/ 476 w 1267"/>
                <a:gd name="T9" fmla="*/ 1188 h 1188"/>
                <a:gd name="T10" fmla="*/ 634 w 1267"/>
                <a:gd name="T11" fmla="*/ 1188 h 1188"/>
                <a:gd name="T12" fmla="*/ 1267 w 1267"/>
                <a:gd name="T13" fmla="*/ 0 h 1188"/>
                <a:gd name="T14" fmla="*/ 1030 w 1267"/>
                <a:gd name="T1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7" h="1188">
                  <a:moveTo>
                    <a:pt x="1030" y="0"/>
                  </a:moveTo>
                  <a:cubicBezTo>
                    <a:pt x="810" y="238"/>
                    <a:pt x="654" y="463"/>
                    <a:pt x="496" y="759"/>
                  </a:cubicBezTo>
                  <a:cubicBezTo>
                    <a:pt x="398" y="632"/>
                    <a:pt x="319" y="549"/>
                    <a:pt x="238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186" y="692"/>
                    <a:pt x="286" y="859"/>
                    <a:pt x="476" y="1188"/>
                  </a:cubicBezTo>
                  <a:cubicBezTo>
                    <a:pt x="634" y="1188"/>
                    <a:pt x="634" y="1188"/>
                    <a:pt x="634" y="1188"/>
                  </a:cubicBezTo>
                  <a:cubicBezTo>
                    <a:pt x="786" y="773"/>
                    <a:pt x="924" y="482"/>
                    <a:pt x="1267" y="0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93" name="Textplatzhalter 6">
            <a:extLst>
              <a:ext uri="{FF2B5EF4-FFF2-40B4-BE49-F238E27FC236}">
                <a16:creationId xmlns:a16="http://schemas.microsoft.com/office/drawing/2014/main" id="{1A5560E0-85D1-4A75-8BFB-9562DC71C6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01653" y="3599397"/>
            <a:ext cx="2958492" cy="426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1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97" name="Textplatzhalter 6">
            <a:extLst>
              <a:ext uri="{FF2B5EF4-FFF2-40B4-BE49-F238E27FC236}">
                <a16:creationId xmlns:a16="http://schemas.microsoft.com/office/drawing/2014/main" id="{9F294D82-ED2B-47C5-ABA9-935002EE3E1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905013" y="3599405"/>
            <a:ext cx="2958492" cy="426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1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88BF0DE3-122D-4D00-A194-04FD12D553D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4184" y="4129659"/>
            <a:ext cx="2958492" cy="1025211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2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E213E6F6-F533-4DB6-B990-A06F70E4EDB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98478" y="4133231"/>
            <a:ext cx="2958492" cy="1025211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2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785F3851-E57E-403E-9336-D55B16EEE6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01838" y="4133239"/>
            <a:ext cx="2958492" cy="1025211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2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825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5" grpId="0" animBg="1"/>
      <p:bldP spid="76" grpId="0" animBg="1"/>
      <p:bldP spid="83" grpId="0" animBg="1"/>
      <p:bldP spid="84" grpId="0" animBg="1"/>
      <p:bldP spid="9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8" hasCustomPrompt="1"/>
          </p:nvPr>
        </p:nvSpPr>
        <p:spPr>
          <a:xfrm>
            <a:off x="458853" y="2591956"/>
            <a:ext cx="10604053" cy="3258653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algn="ctr">
              <a:defRPr sz="12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25" name="Freihandform 24"/>
          <p:cNvSpPr/>
          <p:nvPr userDrawn="1"/>
        </p:nvSpPr>
        <p:spPr>
          <a:xfrm>
            <a:off x="-457" y="454025"/>
            <a:ext cx="8193233" cy="2051049"/>
          </a:xfrm>
          <a:custGeom>
            <a:avLst/>
            <a:gdLst>
              <a:gd name="connsiteX0" fmla="*/ 0 w 8193233"/>
              <a:gd name="connsiteY0" fmla="*/ 0 h 2051049"/>
              <a:gd name="connsiteX1" fmla="*/ 7417226 w 8193233"/>
              <a:gd name="connsiteY1" fmla="*/ 0 h 2051049"/>
              <a:gd name="connsiteX2" fmla="*/ 8193233 w 8193233"/>
              <a:gd name="connsiteY2" fmla="*/ 2051049 h 2051049"/>
              <a:gd name="connsiteX3" fmla="*/ 0 w 8193233"/>
              <a:gd name="connsiteY3" fmla="*/ 2051049 h 2051049"/>
              <a:gd name="connsiteX4" fmla="*/ 0 w 8193233"/>
              <a:gd name="connsiteY4" fmla="*/ 0 h 205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3233" h="2051049">
                <a:moveTo>
                  <a:pt x="0" y="0"/>
                </a:moveTo>
                <a:lnTo>
                  <a:pt x="7417226" y="0"/>
                </a:lnTo>
                <a:lnTo>
                  <a:pt x="8193233" y="2051049"/>
                </a:lnTo>
                <a:lnTo>
                  <a:pt x="0" y="205104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2000">
                <a:srgbClr val="004C8C"/>
              </a:gs>
              <a:gs pos="100000">
                <a:srgbClr val="7CB2E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5" name="Rechteck 34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6" name="Rechteck 35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grpSp>
        <p:nvGrpSpPr>
          <p:cNvPr id="38" name="Gruppieren 37"/>
          <p:cNvGrpSpPr>
            <a:grpSpLocks noChangeAspect="1"/>
          </p:cNvGrpSpPr>
          <p:nvPr userDrawn="1"/>
        </p:nvGrpSpPr>
        <p:grpSpPr>
          <a:xfrm>
            <a:off x="6623348" y="457143"/>
            <a:ext cx="1569428" cy="2047931"/>
            <a:chOff x="3276600" y="-1588"/>
            <a:chExt cx="4967288" cy="6481764"/>
          </a:xfrm>
          <a:solidFill>
            <a:schemeClr val="bg1"/>
          </a:solidFill>
        </p:grpSpPr>
        <p:sp>
          <p:nvSpPr>
            <p:cNvPr id="39" name="Freeform 5"/>
            <p:cNvSpPr>
              <a:spLocks noEditPoints="1"/>
            </p:cNvSpPr>
            <p:nvPr userDrawn="1"/>
          </p:nvSpPr>
          <p:spPr bwMode="auto">
            <a:xfrm>
              <a:off x="4076700" y="-1588"/>
              <a:ext cx="884238" cy="1611313"/>
            </a:xfrm>
            <a:custGeom>
              <a:avLst/>
              <a:gdLst>
                <a:gd name="T0" fmla="*/ 214 w 1068"/>
                <a:gd name="T1" fmla="*/ 1519 h 1946"/>
                <a:gd name="T2" fmla="*/ 641 w 1068"/>
                <a:gd name="T3" fmla="*/ 1946 h 1946"/>
                <a:gd name="T4" fmla="*/ 1068 w 1068"/>
                <a:gd name="T5" fmla="*/ 1519 h 1946"/>
                <a:gd name="T6" fmla="*/ 641 w 1068"/>
                <a:gd name="T7" fmla="*/ 1092 h 1946"/>
                <a:gd name="T8" fmla="*/ 548 w 1068"/>
                <a:gd name="T9" fmla="*/ 1102 h 1946"/>
                <a:gd name="T10" fmla="*/ 130 w 1068"/>
                <a:gd name="T11" fmla="*/ 0 h 1946"/>
                <a:gd name="T12" fmla="*/ 0 w 1068"/>
                <a:gd name="T13" fmla="*/ 0 h 1946"/>
                <a:gd name="T14" fmla="*/ 434 w 1068"/>
                <a:gd name="T15" fmla="*/ 1145 h 1946"/>
                <a:gd name="T16" fmla="*/ 214 w 1068"/>
                <a:gd name="T17" fmla="*/ 1519 h 1946"/>
                <a:gd name="T18" fmla="*/ 641 w 1068"/>
                <a:gd name="T19" fmla="*/ 1213 h 1946"/>
                <a:gd name="T20" fmla="*/ 947 w 1068"/>
                <a:gd name="T21" fmla="*/ 1519 h 1946"/>
                <a:gd name="T22" fmla="*/ 641 w 1068"/>
                <a:gd name="T23" fmla="*/ 1825 h 1946"/>
                <a:gd name="T24" fmla="*/ 335 w 1068"/>
                <a:gd name="T25" fmla="*/ 1519 h 1946"/>
                <a:gd name="T26" fmla="*/ 641 w 1068"/>
                <a:gd name="T27" fmla="*/ 1213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8" h="1946">
                  <a:moveTo>
                    <a:pt x="214" y="1519"/>
                  </a:moveTo>
                  <a:cubicBezTo>
                    <a:pt x="214" y="1755"/>
                    <a:pt x="405" y="1946"/>
                    <a:pt x="641" y="1946"/>
                  </a:cubicBezTo>
                  <a:cubicBezTo>
                    <a:pt x="876" y="1946"/>
                    <a:pt x="1068" y="1755"/>
                    <a:pt x="1068" y="1519"/>
                  </a:cubicBezTo>
                  <a:cubicBezTo>
                    <a:pt x="1068" y="1284"/>
                    <a:pt x="876" y="1092"/>
                    <a:pt x="641" y="1092"/>
                  </a:cubicBezTo>
                  <a:cubicBezTo>
                    <a:pt x="609" y="1092"/>
                    <a:pt x="578" y="1095"/>
                    <a:pt x="548" y="110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4" y="1145"/>
                    <a:pt x="434" y="1145"/>
                    <a:pt x="434" y="1145"/>
                  </a:cubicBezTo>
                  <a:cubicBezTo>
                    <a:pt x="303" y="1218"/>
                    <a:pt x="214" y="1358"/>
                    <a:pt x="214" y="1519"/>
                  </a:cubicBezTo>
                  <a:close/>
                  <a:moveTo>
                    <a:pt x="641" y="1213"/>
                  </a:moveTo>
                  <a:cubicBezTo>
                    <a:pt x="810" y="1213"/>
                    <a:pt x="947" y="1350"/>
                    <a:pt x="947" y="1519"/>
                  </a:cubicBezTo>
                  <a:cubicBezTo>
                    <a:pt x="947" y="1688"/>
                    <a:pt x="810" y="1825"/>
                    <a:pt x="641" y="1825"/>
                  </a:cubicBezTo>
                  <a:cubicBezTo>
                    <a:pt x="472" y="1825"/>
                    <a:pt x="335" y="1688"/>
                    <a:pt x="335" y="1519"/>
                  </a:cubicBezTo>
                  <a:cubicBezTo>
                    <a:pt x="335" y="1350"/>
                    <a:pt x="472" y="1213"/>
                    <a:pt x="641" y="1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6"/>
            <p:cNvSpPr>
              <a:spLocks noEditPoints="1"/>
            </p:cNvSpPr>
            <p:nvPr userDrawn="1"/>
          </p:nvSpPr>
          <p:spPr bwMode="auto">
            <a:xfrm>
              <a:off x="3276600" y="-1588"/>
              <a:ext cx="1660525" cy="3662363"/>
            </a:xfrm>
            <a:custGeom>
              <a:avLst/>
              <a:gdLst>
                <a:gd name="T0" fmla="*/ 1153 w 2007"/>
                <a:gd name="T1" fmla="*/ 3998 h 4425"/>
                <a:gd name="T2" fmla="*/ 1580 w 2007"/>
                <a:gd name="T3" fmla="*/ 4425 h 4425"/>
                <a:gd name="T4" fmla="*/ 2007 w 2007"/>
                <a:gd name="T5" fmla="*/ 3998 h 4425"/>
                <a:gd name="T6" fmla="*/ 1580 w 2007"/>
                <a:gd name="T7" fmla="*/ 3571 h 4425"/>
                <a:gd name="T8" fmla="*/ 1487 w 2007"/>
                <a:gd name="T9" fmla="*/ 3581 h 4425"/>
                <a:gd name="T10" fmla="*/ 129 w 2007"/>
                <a:gd name="T11" fmla="*/ 0 h 4425"/>
                <a:gd name="T12" fmla="*/ 0 w 2007"/>
                <a:gd name="T13" fmla="*/ 0 h 4425"/>
                <a:gd name="T14" fmla="*/ 1373 w 2007"/>
                <a:gd name="T15" fmla="*/ 3624 h 4425"/>
                <a:gd name="T16" fmla="*/ 1153 w 2007"/>
                <a:gd name="T17" fmla="*/ 3998 h 4425"/>
                <a:gd name="T18" fmla="*/ 1580 w 2007"/>
                <a:gd name="T19" fmla="*/ 3692 h 4425"/>
                <a:gd name="T20" fmla="*/ 1886 w 2007"/>
                <a:gd name="T21" fmla="*/ 3998 h 4425"/>
                <a:gd name="T22" fmla="*/ 1580 w 2007"/>
                <a:gd name="T23" fmla="*/ 4304 h 4425"/>
                <a:gd name="T24" fmla="*/ 1274 w 2007"/>
                <a:gd name="T25" fmla="*/ 3998 h 4425"/>
                <a:gd name="T26" fmla="*/ 1580 w 2007"/>
                <a:gd name="T27" fmla="*/ 3692 h 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7" h="4425">
                  <a:moveTo>
                    <a:pt x="1153" y="3998"/>
                  </a:moveTo>
                  <a:cubicBezTo>
                    <a:pt x="1153" y="4234"/>
                    <a:pt x="1344" y="4425"/>
                    <a:pt x="1580" y="4425"/>
                  </a:cubicBezTo>
                  <a:cubicBezTo>
                    <a:pt x="1815" y="4425"/>
                    <a:pt x="2007" y="4234"/>
                    <a:pt x="2007" y="3998"/>
                  </a:cubicBezTo>
                  <a:cubicBezTo>
                    <a:pt x="2007" y="3763"/>
                    <a:pt x="1815" y="3571"/>
                    <a:pt x="1580" y="3571"/>
                  </a:cubicBezTo>
                  <a:cubicBezTo>
                    <a:pt x="1548" y="3571"/>
                    <a:pt x="1517" y="3575"/>
                    <a:pt x="1487" y="358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73" y="3624"/>
                    <a:pt x="1373" y="3624"/>
                    <a:pt x="1373" y="3624"/>
                  </a:cubicBezTo>
                  <a:cubicBezTo>
                    <a:pt x="1242" y="3697"/>
                    <a:pt x="1153" y="3838"/>
                    <a:pt x="1153" y="3998"/>
                  </a:cubicBezTo>
                  <a:close/>
                  <a:moveTo>
                    <a:pt x="1580" y="3692"/>
                  </a:moveTo>
                  <a:cubicBezTo>
                    <a:pt x="1749" y="3692"/>
                    <a:pt x="1886" y="3829"/>
                    <a:pt x="1886" y="3998"/>
                  </a:cubicBezTo>
                  <a:cubicBezTo>
                    <a:pt x="1886" y="4167"/>
                    <a:pt x="1749" y="4304"/>
                    <a:pt x="1580" y="4304"/>
                  </a:cubicBezTo>
                  <a:cubicBezTo>
                    <a:pt x="1411" y="4304"/>
                    <a:pt x="1274" y="4167"/>
                    <a:pt x="1274" y="3998"/>
                  </a:cubicBezTo>
                  <a:cubicBezTo>
                    <a:pt x="1274" y="3829"/>
                    <a:pt x="1411" y="3692"/>
                    <a:pt x="1580" y="36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5681663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8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8"/>
            <p:cNvSpPr>
              <a:spLocks/>
            </p:cNvSpPr>
            <p:nvPr userDrawn="1"/>
          </p:nvSpPr>
          <p:spPr bwMode="auto">
            <a:xfrm>
              <a:off x="4879975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7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9"/>
            <p:cNvSpPr>
              <a:spLocks noEditPoints="1"/>
            </p:cNvSpPr>
            <p:nvPr userDrawn="1"/>
          </p:nvSpPr>
          <p:spPr bwMode="auto">
            <a:xfrm>
              <a:off x="4664075" y="1985963"/>
              <a:ext cx="1173163" cy="4494213"/>
            </a:xfrm>
            <a:custGeom>
              <a:avLst/>
              <a:gdLst>
                <a:gd name="T0" fmla="*/ 910 w 1418"/>
                <a:gd name="T1" fmla="*/ 1531 h 5429"/>
                <a:gd name="T2" fmla="*/ 633 w 1418"/>
                <a:gd name="T3" fmla="*/ 801 h 5429"/>
                <a:gd name="T4" fmla="*/ 854 w 1418"/>
                <a:gd name="T5" fmla="*/ 428 h 5429"/>
                <a:gd name="T6" fmla="*/ 427 w 1418"/>
                <a:gd name="T7" fmla="*/ 0 h 5429"/>
                <a:gd name="T8" fmla="*/ 0 w 1418"/>
                <a:gd name="T9" fmla="*/ 428 h 5429"/>
                <a:gd name="T10" fmla="*/ 427 w 1418"/>
                <a:gd name="T11" fmla="*/ 855 h 5429"/>
                <a:gd name="T12" fmla="*/ 520 w 1418"/>
                <a:gd name="T13" fmla="*/ 844 h 5429"/>
                <a:gd name="T14" fmla="*/ 782 w 1418"/>
                <a:gd name="T15" fmla="*/ 1536 h 5429"/>
                <a:gd name="T16" fmla="*/ 363 w 1418"/>
                <a:gd name="T17" fmla="*/ 2988 h 5429"/>
                <a:gd name="T18" fmla="*/ 1288 w 1418"/>
                <a:gd name="T19" fmla="*/ 5429 h 5429"/>
                <a:gd name="T20" fmla="*/ 1418 w 1418"/>
                <a:gd name="T21" fmla="*/ 5429 h 5429"/>
                <a:gd name="T22" fmla="*/ 491 w 1418"/>
                <a:gd name="T23" fmla="*/ 2983 h 5429"/>
                <a:gd name="T24" fmla="*/ 910 w 1418"/>
                <a:gd name="T25" fmla="*/ 1531 h 5429"/>
                <a:gd name="T26" fmla="*/ 427 w 1418"/>
                <a:gd name="T27" fmla="*/ 734 h 5429"/>
                <a:gd name="T28" fmla="*/ 121 w 1418"/>
                <a:gd name="T29" fmla="*/ 428 h 5429"/>
                <a:gd name="T30" fmla="*/ 427 w 1418"/>
                <a:gd name="T31" fmla="*/ 122 h 5429"/>
                <a:gd name="T32" fmla="*/ 733 w 1418"/>
                <a:gd name="T33" fmla="*/ 428 h 5429"/>
                <a:gd name="T34" fmla="*/ 427 w 1418"/>
                <a:gd name="T35" fmla="*/ 734 h 5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8" h="5429">
                  <a:moveTo>
                    <a:pt x="910" y="1531"/>
                  </a:moveTo>
                  <a:cubicBezTo>
                    <a:pt x="633" y="801"/>
                    <a:pt x="633" y="801"/>
                    <a:pt x="633" y="801"/>
                  </a:cubicBezTo>
                  <a:cubicBezTo>
                    <a:pt x="765" y="728"/>
                    <a:pt x="854" y="588"/>
                    <a:pt x="854" y="428"/>
                  </a:cubicBezTo>
                  <a:cubicBezTo>
                    <a:pt x="854" y="192"/>
                    <a:pt x="662" y="0"/>
                    <a:pt x="427" y="0"/>
                  </a:cubicBezTo>
                  <a:cubicBezTo>
                    <a:pt x="191" y="0"/>
                    <a:pt x="0" y="192"/>
                    <a:pt x="0" y="428"/>
                  </a:cubicBezTo>
                  <a:cubicBezTo>
                    <a:pt x="0" y="663"/>
                    <a:pt x="191" y="855"/>
                    <a:pt x="427" y="855"/>
                  </a:cubicBezTo>
                  <a:cubicBezTo>
                    <a:pt x="459" y="855"/>
                    <a:pt x="490" y="851"/>
                    <a:pt x="520" y="844"/>
                  </a:cubicBezTo>
                  <a:cubicBezTo>
                    <a:pt x="782" y="1536"/>
                    <a:pt x="782" y="1536"/>
                    <a:pt x="782" y="1536"/>
                  </a:cubicBezTo>
                  <a:cubicBezTo>
                    <a:pt x="363" y="2988"/>
                    <a:pt x="363" y="2988"/>
                    <a:pt x="363" y="2988"/>
                  </a:cubicBezTo>
                  <a:cubicBezTo>
                    <a:pt x="1288" y="5429"/>
                    <a:pt x="1288" y="5429"/>
                    <a:pt x="1288" y="5429"/>
                  </a:cubicBezTo>
                  <a:cubicBezTo>
                    <a:pt x="1418" y="5429"/>
                    <a:pt x="1418" y="5429"/>
                    <a:pt x="1418" y="5429"/>
                  </a:cubicBezTo>
                  <a:cubicBezTo>
                    <a:pt x="491" y="2983"/>
                    <a:pt x="491" y="2983"/>
                    <a:pt x="491" y="2983"/>
                  </a:cubicBezTo>
                  <a:lnTo>
                    <a:pt x="910" y="1531"/>
                  </a:lnTo>
                  <a:close/>
                  <a:moveTo>
                    <a:pt x="427" y="734"/>
                  </a:moveTo>
                  <a:cubicBezTo>
                    <a:pt x="258" y="734"/>
                    <a:pt x="121" y="596"/>
                    <a:pt x="121" y="428"/>
                  </a:cubicBezTo>
                  <a:cubicBezTo>
                    <a:pt x="121" y="259"/>
                    <a:pt x="258" y="122"/>
                    <a:pt x="427" y="122"/>
                  </a:cubicBezTo>
                  <a:cubicBezTo>
                    <a:pt x="596" y="122"/>
                    <a:pt x="733" y="259"/>
                    <a:pt x="733" y="428"/>
                  </a:cubicBezTo>
                  <a:cubicBezTo>
                    <a:pt x="733" y="596"/>
                    <a:pt x="596" y="734"/>
                    <a:pt x="427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4" name="Freeform 10"/>
            <p:cNvSpPr>
              <a:spLocks noEditPoints="1"/>
            </p:cNvSpPr>
            <p:nvPr userDrawn="1"/>
          </p:nvSpPr>
          <p:spPr bwMode="auto">
            <a:xfrm>
              <a:off x="5529263" y="4262438"/>
              <a:ext cx="1112838" cy="2217738"/>
            </a:xfrm>
            <a:custGeom>
              <a:avLst/>
              <a:gdLst>
                <a:gd name="T0" fmla="*/ 855 w 1344"/>
                <a:gd name="T1" fmla="*/ 427 h 2679"/>
                <a:gd name="T2" fmla="*/ 428 w 1344"/>
                <a:gd name="T3" fmla="*/ 0 h 2679"/>
                <a:gd name="T4" fmla="*/ 0 w 1344"/>
                <a:gd name="T5" fmla="*/ 427 h 2679"/>
                <a:gd name="T6" fmla="*/ 428 w 1344"/>
                <a:gd name="T7" fmla="*/ 855 h 2679"/>
                <a:gd name="T8" fmla="*/ 521 w 1344"/>
                <a:gd name="T9" fmla="*/ 844 h 2679"/>
                <a:gd name="T10" fmla="*/ 1214 w 1344"/>
                <a:gd name="T11" fmla="*/ 2679 h 2679"/>
                <a:gd name="T12" fmla="*/ 1344 w 1344"/>
                <a:gd name="T13" fmla="*/ 2679 h 2679"/>
                <a:gd name="T14" fmla="*/ 634 w 1344"/>
                <a:gd name="T15" fmla="*/ 801 h 2679"/>
                <a:gd name="T16" fmla="*/ 855 w 1344"/>
                <a:gd name="T17" fmla="*/ 427 h 2679"/>
                <a:gd name="T18" fmla="*/ 428 w 1344"/>
                <a:gd name="T19" fmla="*/ 733 h 2679"/>
                <a:gd name="T20" fmla="*/ 122 w 1344"/>
                <a:gd name="T21" fmla="*/ 427 h 2679"/>
                <a:gd name="T22" fmla="*/ 428 w 1344"/>
                <a:gd name="T23" fmla="*/ 122 h 2679"/>
                <a:gd name="T24" fmla="*/ 734 w 1344"/>
                <a:gd name="T25" fmla="*/ 427 h 2679"/>
                <a:gd name="T26" fmla="*/ 428 w 1344"/>
                <a:gd name="T27" fmla="*/ 733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4" h="2679">
                  <a:moveTo>
                    <a:pt x="855" y="427"/>
                  </a:moveTo>
                  <a:cubicBezTo>
                    <a:pt x="855" y="192"/>
                    <a:pt x="663" y="0"/>
                    <a:pt x="428" y="0"/>
                  </a:cubicBezTo>
                  <a:cubicBezTo>
                    <a:pt x="192" y="0"/>
                    <a:pt x="0" y="192"/>
                    <a:pt x="0" y="427"/>
                  </a:cubicBezTo>
                  <a:cubicBezTo>
                    <a:pt x="0" y="663"/>
                    <a:pt x="192" y="855"/>
                    <a:pt x="428" y="855"/>
                  </a:cubicBezTo>
                  <a:cubicBezTo>
                    <a:pt x="459" y="855"/>
                    <a:pt x="491" y="851"/>
                    <a:pt x="521" y="844"/>
                  </a:cubicBezTo>
                  <a:cubicBezTo>
                    <a:pt x="1214" y="2679"/>
                    <a:pt x="1214" y="2679"/>
                    <a:pt x="1214" y="2679"/>
                  </a:cubicBezTo>
                  <a:cubicBezTo>
                    <a:pt x="1344" y="2679"/>
                    <a:pt x="1344" y="2679"/>
                    <a:pt x="1344" y="2679"/>
                  </a:cubicBezTo>
                  <a:cubicBezTo>
                    <a:pt x="634" y="801"/>
                    <a:pt x="634" y="801"/>
                    <a:pt x="634" y="801"/>
                  </a:cubicBezTo>
                  <a:cubicBezTo>
                    <a:pt x="765" y="729"/>
                    <a:pt x="855" y="588"/>
                    <a:pt x="855" y="427"/>
                  </a:cubicBezTo>
                  <a:close/>
                  <a:moveTo>
                    <a:pt x="428" y="733"/>
                  </a:moveTo>
                  <a:cubicBezTo>
                    <a:pt x="259" y="733"/>
                    <a:pt x="122" y="596"/>
                    <a:pt x="122" y="427"/>
                  </a:cubicBezTo>
                  <a:cubicBezTo>
                    <a:pt x="122" y="259"/>
                    <a:pt x="259" y="122"/>
                    <a:pt x="428" y="122"/>
                  </a:cubicBezTo>
                  <a:cubicBezTo>
                    <a:pt x="596" y="122"/>
                    <a:pt x="734" y="259"/>
                    <a:pt x="734" y="427"/>
                  </a:cubicBezTo>
                  <a:cubicBezTo>
                    <a:pt x="734" y="596"/>
                    <a:pt x="596" y="733"/>
                    <a:pt x="428" y="7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2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565740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565740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18" name="Bildplatzhalter 9">
            <a:extLst>
              <a:ext uri="{FF2B5EF4-FFF2-40B4-BE49-F238E27FC236}">
                <a16:creationId xmlns:a16="http://schemas.microsoft.com/office/drawing/2014/main" id="{571A79F5-8217-40FE-907E-6E58B1177C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4" b="14714"/>
          <a:stretch/>
        </p:blipFill>
        <p:spPr>
          <a:xfrm>
            <a:off x="7414052" y="454025"/>
            <a:ext cx="4106436" cy="2051048"/>
          </a:xfrm>
          <a:custGeom>
            <a:avLst/>
            <a:gdLst>
              <a:gd name="connsiteX0" fmla="*/ 0 w 4105947"/>
              <a:gd name="connsiteY0" fmla="*/ 0 h 2051048"/>
              <a:gd name="connsiteX1" fmla="*/ 1470855 w 4105947"/>
              <a:gd name="connsiteY1" fmla="*/ 0 h 2051048"/>
              <a:gd name="connsiteX2" fmla="*/ 1470855 w 4105947"/>
              <a:gd name="connsiteY2" fmla="*/ 957553 h 2051048"/>
              <a:gd name="connsiteX3" fmla="*/ 3648855 w 4105947"/>
              <a:gd name="connsiteY3" fmla="*/ 957553 h 2051048"/>
              <a:gd name="connsiteX4" fmla="*/ 3648855 w 4105947"/>
              <a:gd name="connsiteY4" fmla="*/ 0 h 2051048"/>
              <a:gd name="connsiteX5" fmla="*/ 4105947 w 4105947"/>
              <a:gd name="connsiteY5" fmla="*/ 0 h 2051048"/>
              <a:gd name="connsiteX6" fmla="*/ 4105947 w 4105947"/>
              <a:gd name="connsiteY6" fmla="*/ 2051048 h 2051048"/>
              <a:gd name="connsiteX7" fmla="*/ 776007 w 4105947"/>
              <a:gd name="connsiteY7" fmla="*/ 2051048 h 205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947" h="2051048">
                <a:moveTo>
                  <a:pt x="0" y="0"/>
                </a:moveTo>
                <a:lnTo>
                  <a:pt x="1470855" y="0"/>
                </a:lnTo>
                <a:lnTo>
                  <a:pt x="1470855" y="957553"/>
                </a:lnTo>
                <a:lnTo>
                  <a:pt x="3648855" y="957553"/>
                </a:lnTo>
                <a:lnTo>
                  <a:pt x="3648855" y="0"/>
                </a:lnTo>
                <a:lnTo>
                  <a:pt x="4105947" y="0"/>
                </a:lnTo>
                <a:lnTo>
                  <a:pt x="4105947" y="2051048"/>
                </a:lnTo>
                <a:lnTo>
                  <a:pt x="776007" y="205104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0885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>
            <p:tnLst>
              <p:par>
                <p:cTn presetID="6" presetClass="entr" presetSubtype="3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6" presetClass="entr" presetSubtype="3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circle(ou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ihandform: Form 55">
            <a:extLst>
              <a:ext uri="{FF2B5EF4-FFF2-40B4-BE49-F238E27FC236}">
                <a16:creationId xmlns:a16="http://schemas.microsoft.com/office/drawing/2014/main" id="{E2BCD2F8-7738-4848-9FE1-779A16E296CC}"/>
              </a:ext>
            </a:extLst>
          </p:cNvPr>
          <p:cNvSpPr/>
          <p:nvPr userDrawn="1"/>
        </p:nvSpPr>
        <p:spPr>
          <a:xfrm>
            <a:off x="-457" y="454025"/>
            <a:ext cx="7971423" cy="2051049"/>
          </a:xfrm>
          <a:custGeom>
            <a:avLst/>
            <a:gdLst>
              <a:gd name="connsiteX0" fmla="*/ 0 w 7971423"/>
              <a:gd name="connsiteY0" fmla="*/ 0 h 2051049"/>
              <a:gd name="connsiteX1" fmla="*/ 7417226 w 7971423"/>
              <a:gd name="connsiteY1" fmla="*/ 0 h 2051049"/>
              <a:gd name="connsiteX2" fmla="*/ 7971423 w 7971423"/>
              <a:gd name="connsiteY2" fmla="*/ 1464786 h 2051049"/>
              <a:gd name="connsiteX3" fmla="*/ 457 w 7971423"/>
              <a:gd name="connsiteY3" fmla="*/ 1464786 h 2051049"/>
              <a:gd name="connsiteX4" fmla="*/ 457 w 7971423"/>
              <a:gd name="connsiteY4" fmla="*/ 2051049 h 2051049"/>
              <a:gd name="connsiteX5" fmla="*/ 0 w 7971423"/>
              <a:gd name="connsiteY5" fmla="*/ 2051049 h 2051049"/>
              <a:gd name="connsiteX6" fmla="*/ 0 w 7971423"/>
              <a:gd name="connsiteY6" fmla="*/ 0 h 205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71423" h="2051049">
                <a:moveTo>
                  <a:pt x="0" y="0"/>
                </a:moveTo>
                <a:lnTo>
                  <a:pt x="7417226" y="0"/>
                </a:lnTo>
                <a:lnTo>
                  <a:pt x="7971423" y="1464786"/>
                </a:lnTo>
                <a:lnTo>
                  <a:pt x="457" y="1464786"/>
                </a:lnTo>
                <a:lnTo>
                  <a:pt x="457" y="2051049"/>
                </a:lnTo>
                <a:lnTo>
                  <a:pt x="0" y="205104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2000">
                <a:srgbClr val="004C8C"/>
              </a:gs>
              <a:gs pos="100000">
                <a:srgbClr val="7CB2E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F8D05187-8265-4474-9383-B84253C07CF8}"/>
              </a:ext>
            </a:extLst>
          </p:cNvPr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FA664AD-54F0-4AEA-A178-EA5EBD8D5F5A}"/>
              </a:ext>
            </a:extLst>
          </p:cNvPr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0B47A459-50C1-4383-9F51-88BB7A6BD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9728624-758C-4F61-916C-69118612C2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23348" y="457143"/>
            <a:ext cx="1569428" cy="2047931"/>
            <a:chOff x="3276600" y="-1588"/>
            <a:chExt cx="4967288" cy="6481764"/>
          </a:xfrm>
          <a:solidFill>
            <a:schemeClr val="bg1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E65385DD-F0DF-4BBA-9FFE-4A03ABCCBC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6700" y="-1588"/>
              <a:ext cx="884238" cy="1611313"/>
            </a:xfrm>
            <a:custGeom>
              <a:avLst/>
              <a:gdLst>
                <a:gd name="T0" fmla="*/ 214 w 1068"/>
                <a:gd name="T1" fmla="*/ 1519 h 1946"/>
                <a:gd name="T2" fmla="*/ 641 w 1068"/>
                <a:gd name="T3" fmla="*/ 1946 h 1946"/>
                <a:gd name="T4" fmla="*/ 1068 w 1068"/>
                <a:gd name="T5" fmla="*/ 1519 h 1946"/>
                <a:gd name="T6" fmla="*/ 641 w 1068"/>
                <a:gd name="T7" fmla="*/ 1092 h 1946"/>
                <a:gd name="T8" fmla="*/ 548 w 1068"/>
                <a:gd name="T9" fmla="*/ 1102 h 1946"/>
                <a:gd name="T10" fmla="*/ 130 w 1068"/>
                <a:gd name="T11" fmla="*/ 0 h 1946"/>
                <a:gd name="T12" fmla="*/ 0 w 1068"/>
                <a:gd name="T13" fmla="*/ 0 h 1946"/>
                <a:gd name="T14" fmla="*/ 434 w 1068"/>
                <a:gd name="T15" fmla="*/ 1145 h 1946"/>
                <a:gd name="T16" fmla="*/ 214 w 1068"/>
                <a:gd name="T17" fmla="*/ 1519 h 1946"/>
                <a:gd name="T18" fmla="*/ 641 w 1068"/>
                <a:gd name="T19" fmla="*/ 1213 h 1946"/>
                <a:gd name="T20" fmla="*/ 947 w 1068"/>
                <a:gd name="T21" fmla="*/ 1519 h 1946"/>
                <a:gd name="T22" fmla="*/ 641 w 1068"/>
                <a:gd name="T23" fmla="*/ 1825 h 1946"/>
                <a:gd name="T24" fmla="*/ 335 w 1068"/>
                <a:gd name="T25" fmla="*/ 1519 h 1946"/>
                <a:gd name="T26" fmla="*/ 641 w 1068"/>
                <a:gd name="T27" fmla="*/ 1213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8" h="1946">
                  <a:moveTo>
                    <a:pt x="214" y="1519"/>
                  </a:moveTo>
                  <a:cubicBezTo>
                    <a:pt x="214" y="1755"/>
                    <a:pt x="405" y="1946"/>
                    <a:pt x="641" y="1946"/>
                  </a:cubicBezTo>
                  <a:cubicBezTo>
                    <a:pt x="876" y="1946"/>
                    <a:pt x="1068" y="1755"/>
                    <a:pt x="1068" y="1519"/>
                  </a:cubicBezTo>
                  <a:cubicBezTo>
                    <a:pt x="1068" y="1284"/>
                    <a:pt x="876" y="1092"/>
                    <a:pt x="641" y="1092"/>
                  </a:cubicBezTo>
                  <a:cubicBezTo>
                    <a:pt x="609" y="1092"/>
                    <a:pt x="578" y="1095"/>
                    <a:pt x="548" y="110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4" y="1145"/>
                    <a:pt x="434" y="1145"/>
                    <a:pt x="434" y="1145"/>
                  </a:cubicBezTo>
                  <a:cubicBezTo>
                    <a:pt x="303" y="1218"/>
                    <a:pt x="214" y="1358"/>
                    <a:pt x="214" y="1519"/>
                  </a:cubicBezTo>
                  <a:close/>
                  <a:moveTo>
                    <a:pt x="641" y="1213"/>
                  </a:moveTo>
                  <a:cubicBezTo>
                    <a:pt x="810" y="1213"/>
                    <a:pt x="947" y="1350"/>
                    <a:pt x="947" y="1519"/>
                  </a:cubicBezTo>
                  <a:cubicBezTo>
                    <a:pt x="947" y="1688"/>
                    <a:pt x="810" y="1825"/>
                    <a:pt x="641" y="1825"/>
                  </a:cubicBezTo>
                  <a:cubicBezTo>
                    <a:pt x="472" y="1825"/>
                    <a:pt x="335" y="1688"/>
                    <a:pt x="335" y="1519"/>
                  </a:cubicBezTo>
                  <a:cubicBezTo>
                    <a:pt x="335" y="1350"/>
                    <a:pt x="472" y="1213"/>
                    <a:pt x="641" y="1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0BAE1E0-1368-4D37-AE40-95C9CAA95C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76600" y="-1588"/>
              <a:ext cx="1660525" cy="3662363"/>
            </a:xfrm>
            <a:custGeom>
              <a:avLst/>
              <a:gdLst>
                <a:gd name="T0" fmla="*/ 1153 w 2007"/>
                <a:gd name="T1" fmla="*/ 3998 h 4425"/>
                <a:gd name="T2" fmla="*/ 1580 w 2007"/>
                <a:gd name="T3" fmla="*/ 4425 h 4425"/>
                <a:gd name="T4" fmla="*/ 2007 w 2007"/>
                <a:gd name="T5" fmla="*/ 3998 h 4425"/>
                <a:gd name="T6" fmla="*/ 1580 w 2007"/>
                <a:gd name="T7" fmla="*/ 3571 h 4425"/>
                <a:gd name="T8" fmla="*/ 1487 w 2007"/>
                <a:gd name="T9" fmla="*/ 3581 h 4425"/>
                <a:gd name="T10" fmla="*/ 129 w 2007"/>
                <a:gd name="T11" fmla="*/ 0 h 4425"/>
                <a:gd name="T12" fmla="*/ 0 w 2007"/>
                <a:gd name="T13" fmla="*/ 0 h 4425"/>
                <a:gd name="T14" fmla="*/ 1373 w 2007"/>
                <a:gd name="T15" fmla="*/ 3624 h 4425"/>
                <a:gd name="T16" fmla="*/ 1153 w 2007"/>
                <a:gd name="T17" fmla="*/ 3998 h 4425"/>
                <a:gd name="T18" fmla="*/ 1580 w 2007"/>
                <a:gd name="T19" fmla="*/ 3692 h 4425"/>
                <a:gd name="T20" fmla="*/ 1886 w 2007"/>
                <a:gd name="T21" fmla="*/ 3998 h 4425"/>
                <a:gd name="T22" fmla="*/ 1580 w 2007"/>
                <a:gd name="T23" fmla="*/ 4304 h 4425"/>
                <a:gd name="T24" fmla="*/ 1274 w 2007"/>
                <a:gd name="T25" fmla="*/ 3998 h 4425"/>
                <a:gd name="T26" fmla="*/ 1580 w 2007"/>
                <a:gd name="T27" fmla="*/ 3692 h 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7" h="4425">
                  <a:moveTo>
                    <a:pt x="1153" y="3998"/>
                  </a:moveTo>
                  <a:cubicBezTo>
                    <a:pt x="1153" y="4234"/>
                    <a:pt x="1344" y="4425"/>
                    <a:pt x="1580" y="4425"/>
                  </a:cubicBezTo>
                  <a:cubicBezTo>
                    <a:pt x="1815" y="4425"/>
                    <a:pt x="2007" y="4234"/>
                    <a:pt x="2007" y="3998"/>
                  </a:cubicBezTo>
                  <a:cubicBezTo>
                    <a:pt x="2007" y="3763"/>
                    <a:pt x="1815" y="3571"/>
                    <a:pt x="1580" y="3571"/>
                  </a:cubicBezTo>
                  <a:cubicBezTo>
                    <a:pt x="1548" y="3571"/>
                    <a:pt x="1517" y="3575"/>
                    <a:pt x="1487" y="358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73" y="3624"/>
                    <a:pt x="1373" y="3624"/>
                    <a:pt x="1373" y="3624"/>
                  </a:cubicBezTo>
                  <a:cubicBezTo>
                    <a:pt x="1242" y="3697"/>
                    <a:pt x="1153" y="3838"/>
                    <a:pt x="1153" y="3998"/>
                  </a:cubicBezTo>
                  <a:close/>
                  <a:moveTo>
                    <a:pt x="1580" y="3692"/>
                  </a:moveTo>
                  <a:cubicBezTo>
                    <a:pt x="1749" y="3692"/>
                    <a:pt x="1886" y="3829"/>
                    <a:pt x="1886" y="3998"/>
                  </a:cubicBezTo>
                  <a:cubicBezTo>
                    <a:pt x="1886" y="4167"/>
                    <a:pt x="1749" y="4304"/>
                    <a:pt x="1580" y="4304"/>
                  </a:cubicBezTo>
                  <a:cubicBezTo>
                    <a:pt x="1411" y="4304"/>
                    <a:pt x="1274" y="4167"/>
                    <a:pt x="1274" y="3998"/>
                  </a:cubicBezTo>
                  <a:cubicBezTo>
                    <a:pt x="1274" y="3829"/>
                    <a:pt x="1411" y="3692"/>
                    <a:pt x="1580" y="36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9339939C-FCF9-40AC-ABEC-EE7F6AAB38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1663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8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5DEB38C4-235C-4217-9665-E3D0042941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9975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7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349DA8E-C121-4AD8-A28C-5DBD4C5D00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64075" y="1985963"/>
              <a:ext cx="1173163" cy="4494213"/>
            </a:xfrm>
            <a:custGeom>
              <a:avLst/>
              <a:gdLst>
                <a:gd name="T0" fmla="*/ 910 w 1418"/>
                <a:gd name="T1" fmla="*/ 1531 h 5429"/>
                <a:gd name="T2" fmla="*/ 633 w 1418"/>
                <a:gd name="T3" fmla="*/ 801 h 5429"/>
                <a:gd name="T4" fmla="*/ 854 w 1418"/>
                <a:gd name="T5" fmla="*/ 428 h 5429"/>
                <a:gd name="T6" fmla="*/ 427 w 1418"/>
                <a:gd name="T7" fmla="*/ 0 h 5429"/>
                <a:gd name="T8" fmla="*/ 0 w 1418"/>
                <a:gd name="T9" fmla="*/ 428 h 5429"/>
                <a:gd name="T10" fmla="*/ 427 w 1418"/>
                <a:gd name="T11" fmla="*/ 855 h 5429"/>
                <a:gd name="T12" fmla="*/ 520 w 1418"/>
                <a:gd name="T13" fmla="*/ 844 h 5429"/>
                <a:gd name="T14" fmla="*/ 782 w 1418"/>
                <a:gd name="T15" fmla="*/ 1536 h 5429"/>
                <a:gd name="T16" fmla="*/ 363 w 1418"/>
                <a:gd name="T17" fmla="*/ 2988 h 5429"/>
                <a:gd name="T18" fmla="*/ 1288 w 1418"/>
                <a:gd name="T19" fmla="*/ 5429 h 5429"/>
                <a:gd name="T20" fmla="*/ 1418 w 1418"/>
                <a:gd name="T21" fmla="*/ 5429 h 5429"/>
                <a:gd name="T22" fmla="*/ 491 w 1418"/>
                <a:gd name="T23" fmla="*/ 2983 h 5429"/>
                <a:gd name="T24" fmla="*/ 910 w 1418"/>
                <a:gd name="T25" fmla="*/ 1531 h 5429"/>
                <a:gd name="T26" fmla="*/ 427 w 1418"/>
                <a:gd name="T27" fmla="*/ 734 h 5429"/>
                <a:gd name="T28" fmla="*/ 121 w 1418"/>
                <a:gd name="T29" fmla="*/ 428 h 5429"/>
                <a:gd name="T30" fmla="*/ 427 w 1418"/>
                <a:gd name="T31" fmla="*/ 122 h 5429"/>
                <a:gd name="T32" fmla="*/ 733 w 1418"/>
                <a:gd name="T33" fmla="*/ 428 h 5429"/>
                <a:gd name="T34" fmla="*/ 427 w 1418"/>
                <a:gd name="T35" fmla="*/ 734 h 5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8" h="5429">
                  <a:moveTo>
                    <a:pt x="910" y="1531"/>
                  </a:moveTo>
                  <a:cubicBezTo>
                    <a:pt x="633" y="801"/>
                    <a:pt x="633" y="801"/>
                    <a:pt x="633" y="801"/>
                  </a:cubicBezTo>
                  <a:cubicBezTo>
                    <a:pt x="765" y="728"/>
                    <a:pt x="854" y="588"/>
                    <a:pt x="854" y="428"/>
                  </a:cubicBezTo>
                  <a:cubicBezTo>
                    <a:pt x="854" y="192"/>
                    <a:pt x="662" y="0"/>
                    <a:pt x="427" y="0"/>
                  </a:cubicBezTo>
                  <a:cubicBezTo>
                    <a:pt x="191" y="0"/>
                    <a:pt x="0" y="192"/>
                    <a:pt x="0" y="428"/>
                  </a:cubicBezTo>
                  <a:cubicBezTo>
                    <a:pt x="0" y="663"/>
                    <a:pt x="191" y="855"/>
                    <a:pt x="427" y="855"/>
                  </a:cubicBezTo>
                  <a:cubicBezTo>
                    <a:pt x="459" y="855"/>
                    <a:pt x="490" y="851"/>
                    <a:pt x="520" y="844"/>
                  </a:cubicBezTo>
                  <a:cubicBezTo>
                    <a:pt x="782" y="1536"/>
                    <a:pt x="782" y="1536"/>
                    <a:pt x="782" y="1536"/>
                  </a:cubicBezTo>
                  <a:cubicBezTo>
                    <a:pt x="363" y="2988"/>
                    <a:pt x="363" y="2988"/>
                    <a:pt x="363" y="2988"/>
                  </a:cubicBezTo>
                  <a:cubicBezTo>
                    <a:pt x="1288" y="5429"/>
                    <a:pt x="1288" y="5429"/>
                    <a:pt x="1288" y="5429"/>
                  </a:cubicBezTo>
                  <a:cubicBezTo>
                    <a:pt x="1418" y="5429"/>
                    <a:pt x="1418" y="5429"/>
                    <a:pt x="1418" y="5429"/>
                  </a:cubicBezTo>
                  <a:cubicBezTo>
                    <a:pt x="491" y="2983"/>
                    <a:pt x="491" y="2983"/>
                    <a:pt x="491" y="2983"/>
                  </a:cubicBezTo>
                  <a:lnTo>
                    <a:pt x="910" y="1531"/>
                  </a:lnTo>
                  <a:close/>
                  <a:moveTo>
                    <a:pt x="427" y="734"/>
                  </a:moveTo>
                  <a:cubicBezTo>
                    <a:pt x="258" y="734"/>
                    <a:pt x="121" y="596"/>
                    <a:pt x="121" y="428"/>
                  </a:cubicBezTo>
                  <a:cubicBezTo>
                    <a:pt x="121" y="259"/>
                    <a:pt x="258" y="122"/>
                    <a:pt x="427" y="122"/>
                  </a:cubicBezTo>
                  <a:cubicBezTo>
                    <a:pt x="596" y="122"/>
                    <a:pt x="733" y="259"/>
                    <a:pt x="733" y="428"/>
                  </a:cubicBezTo>
                  <a:cubicBezTo>
                    <a:pt x="733" y="596"/>
                    <a:pt x="596" y="734"/>
                    <a:pt x="427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DE3865D7-3AAB-4BDD-BC80-8DB87E80A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9263" y="4262438"/>
              <a:ext cx="1112838" cy="2217738"/>
            </a:xfrm>
            <a:custGeom>
              <a:avLst/>
              <a:gdLst>
                <a:gd name="T0" fmla="*/ 855 w 1344"/>
                <a:gd name="T1" fmla="*/ 427 h 2679"/>
                <a:gd name="T2" fmla="*/ 428 w 1344"/>
                <a:gd name="T3" fmla="*/ 0 h 2679"/>
                <a:gd name="T4" fmla="*/ 0 w 1344"/>
                <a:gd name="T5" fmla="*/ 427 h 2679"/>
                <a:gd name="T6" fmla="*/ 428 w 1344"/>
                <a:gd name="T7" fmla="*/ 855 h 2679"/>
                <a:gd name="T8" fmla="*/ 521 w 1344"/>
                <a:gd name="T9" fmla="*/ 844 h 2679"/>
                <a:gd name="T10" fmla="*/ 1214 w 1344"/>
                <a:gd name="T11" fmla="*/ 2679 h 2679"/>
                <a:gd name="T12" fmla="*/ 1344 w 1344"/>
                <a:gd name="T13" fmla="*/ 2679 h 2679"/>
                <a:gd name="T14" fmla="*/ 634 w 1344"/>
                <a:gd name="T15" fmla="*/ 801 h 2679"/>
                <a:gd name="T16" fmla="*/ 855 w 1344"/>
                <a:gd name="T17" fmla="*/ 427 h 2679"/>
                <a:gd name="T18" fmla="*/ 428 w 1344"/>
                <a:gd name="T19" fmla="*/ 733 h 2679"/>
                <a:gd name="T20" fmla="*/ 122 w 1344"/>
                <a:gd name="T21" fmla="*/ 427 h 2679"/>
                <a:gd name="T22" fmla="*/ 428 w 1344"/>
                <a:gd name="T23" fmla="*/ 122 h 2679"/>
                <a:gd name="T24" fmla="*/ 734 w 1344"/>
                <a:gd name="T25" fmla="*/ 427 h 2679"/>
                <a:gd name="T26" fmla="*/ 428 w 1344"/>
                <a:gd name="T27" fmla="*/ 733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4" h="2679">
                  <a:moveTo>
                    <a:pt x="855" y="427"/>
                  </a:moveTo>
                  <a:cubicBezTo>
                    <a:pt x="855" y="192"/>
                    <a:pt x="663" y="0"/>
                    <a:pt x="428" y="0"/>
                  </a:cubicBezTo>
                  <a:cubicBezTo>
                    <a:pt x="192" y="0"/>
                    <a:pt x="0" y="192"/>
                    <a:pt x="0" y="427"/>
                  </a:cubicBezTo>
                  <a:cubicBezTo>
                    <a:pt x="0" y="663"/>
                    <a:pt x="192" y="855"/>
                    <a:pt x="428" y="855"/>
                  </a:cubicBezTo>
                  <a:cubicBezTo>
                    <a:pt x="459" y="855"/>
                    <a:pt x="491" y="851"/>
                    <a:pt x="521" y="844"/>
                  </a:cubicBezTo>
                  <a:cubicBezTo>
                    <a:pt x="1214" y="2679"/>
                    <a:pt x="1214" y="2679"/>
                    <a:pt x="1214" y="2679"/>
                  </a:cubicBezTo>
                  <a:cubicBezTo>
                    <a:pt x="1344" y="2679"/>
                    <a:pt x="1344" y="2679"/>
                    <a:pt x="1344" y="2679"/>
                  </a:cubicBezTo>
                  <a:cubicBezTo>
                    <a:pt x="634" y="801"/>
                    <a:pt x="634" y="801"/>
                    <a:pt x="634" y="801"/>
                  </a:cubicBezTo>
                  <a:cubicBezTo>
                    <a:pt x="765" y="729"/>
                    <a:pt x="855" y="588"/>
                    <a:pt x="855" y="427"/>
                  </a:cubicBezTo>
                  <a:close/>
                  <a:moveTo>
                    <a:pt x="428" y="733"/>
                  </a:moveTo>
                  <a:cubicBezTo>
                    <a:pt x="259" y="733"/>
                    <a:pt x="122" y="596"/>
                    <a:pt x="122" y="427"/>
                  </a:cubicBezTo>
                  <a:cubicBezTo>
                    <a:pt x="122" y="259"/>
                    <a:pt x="259" y="122"/>
                    <a:pt x="428" y="122"/>
                  </a:cubicBezTo>
                  <a:cubicBezTo>
                    <a:pt x="596" y="122"/>
                    <a:pt x="734" y="259"/>
                    <a:pt x="734" y="427"/>
                  </a:cubicBezTo>
                  <a:cubicBezTo>
                    <a:pt x="734" y="596"/>
                    <a:pt x="596" y="733"/>
                    <a:pt x="428" y="7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045B478D-B49C-4FAF-88F1-257E5D89D3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854" y="1408753"/>
            <a:ext cx="565740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29FA49F3-EB2C-4853-A0EA-3AE5259AB2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565740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4" name="Tabellenplatzhalter 3">
            <a:extLst>
              <a:ext uri="{FF2B5EF4-FFF2-40B4-BE49-F238E27FC236}">
                <a16:creationId xmlns:a16="http://schemas.microsoft.com/office/drawing/2014/main" id="{7A29CDE4-C5F8-48A1-87DA-63DD10EE0D57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458853" y="2162756"/>
            <a:ext cx="10604053" cy="36835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Table</a:t>
            </a:r>
          </a:p>
        </p:txBody>
      </p:sp>
      <p:pic>
        <p:nvPicPr>
          <p:cNvPr id="20" name="Bildplatzhalter 9">
            <a:extLst>
              <a:ext uri="{FF2B5EF4-FFF2-40B4-BE49-F238E27FC236}">
                <a16:creationId xmlns:a16="http://schemas.microsoft.com/office/drawing/2014/main" id="{6532ACAC-6D9A-40EE-AD3F-C4AABCEB6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9" b="24819"/>
          <a:stretch/>
        </p:blipFill>
        <p:spPr>
          <a:xfrm>
            <a:off x="7414052" y="454024"/>
            <a:ext cx="4106436" cy="1463673"/>
          </a:xfrm>
          <a:custGeom>
            <a:avLst/>
            <a:gdLst>
              <a:gd name="connsiteX0" fmla="*/ 0 w 4105947"/>
              <a:gd name="connsiteY0" fmla="*/ 0 h 2051048"/>
              <a:gd name="connsiteX1" fmla="*/ 1470855 w 4105947"/>
              <a:gd name="connsiteY1" fmla="*/ 0 h 2051048"/>
              <a:gd name="connsiteX2" fmla="*/ 1470855 w 4105947"/>
              <a:gd name="connsiteY2" fmla="*/ 957553 h 2051048"/>
              <a:gd name="connsiteX3" fmla="*/ 3648855 w 4105947"/>
              <a:gd name="connsiteY3" fmla="*/ 957553 h 2051048"/>
              <a:gd name="connsiteX4" fmla="*/ 3648855 w 4105947"/>
              <a:gd name="connsiteY4" fmla="*/ 0 h 2051048"/>
              <a:gd name="connsiteX5" fmla="*/ 4105947 w 4105947"/>
              <a:gd name="connsiteY5" fmla="*/ 0 h 2051048"/>
              <a:gd name="connsiteX6" fmla="*/ 4105947 w 4105947"/>
              <a:gd name="connsiteY6" fmla="*/ 2051048 h 2051048"/>
              <a:gd name="connsiteX7" fmla="*/ 776007 w 4105947"/>
              <a:gd name="connsiteY7" fmla="*/ 2051048 h 2051048"/>
              <a:gd name="connsiteX0" fmla="*/ 0 w 4105947"/>
              <a:gd name="connsiteY0" fmla="*/ 0 h 2051048"/>
              <a:gd name="connsiteX1" fmla="*/ 1470855 w 4105947"/>
              <a:gd name="connsiteY1" fmla="*/ 0 h 2051048"/>
              <a:gd name="connsiteX2" fmla="*/ 1470855 w 4105947"/>
              <a:gd name="connsiteY2" fmla="*/ 957553 h 2051048"/>
              <a:gd name="connsiteX3" fmla="*/ 3648855 w 4105947"/>
              <a:gd name="connsiteY3" fmla="*/ 957553 h 2051048"/>
              <a:gd name="connsiteX4" fmla="*/ 3648855 w 4105947"/>
              <a:gd name="connsiteY4" fmla="*/ 0 h 2051048"/>
              <a:gd name="connsiteX5" fmla="*/ 4105947 w 4105947"/>
              <a:gd name="connsiteY5" fmla="*/ 0 h 2051048"/>
              <a:gd name="connsiteX6" fmla="*/ 4105947 w 4105947"/>
              <a:gd name="connsiteY6" fmla="*/ 1462880 h 2051048"/>
              <a:gd name="connsiteX7" fmla="*/ 776007 w 4105947"/>
              <a:gd name="connsiteY7" fmla="*/ 2051048 h 2051048"/>
              <a:gd name="connsiteX8" fmla="*/ 0 w 4105947"/>
              <a:gd name="connsiteY8" fmla="*/ 0 h 2051048"/>
              <a:gd name="connsiteX0" fmla="*/ 0 w 4105947"/>
              <a:gd name="connsiteY0" fmla="*/ 0 h 1463673"/>
              <a:gd name="connsiteX1" fmla="*/ 1470855 w 4105947"/>
              <a:gd name="connsiteY1" fmla="*/ 0 h 1463673"/>
              <a:gd name="connsiteX2" fmla="*/ 1470855 w 4105947"/>
              <a:gd name="connsiteY2" fmla="*/ 957553 h 1463673"/>
              <a:gd name="connsiteX3" fmla="*/ 3648855 w 4105947"/>
              <a:gd name="connsiteY3" fmla="*/ 957553 h 1463673"/>
              <a:gd name="connsiteX4" fmla="*/ 3648855 w 4105947"/>
              <a:gd name="connsiteY4" fmla="*/ 0 h 1463673"/>
              <a:gd name="connsiteX5" fmla="*/ 4105947 w 4105947"/>
              <a:gd name="connsiteY5" fmla="*/ 0 h 1463673"/>
              <a:gd name="connsiteX6" fmla="*/ 4105947 w 4105947"/>
              <a:gd name="connsiteY6" fmla="*/ 1462880 h 1463673"/>
              <a:gd name="connsiteX7" fmla="*/ 553783 w 4105947"/>
              <a:gd name="connsiteY7" fmla="*/ 1463673 h 1463673"/>
              <a:gd name="connsiteX8" fmla="*/ 0 w 4105947"/>
              <a:gd name="connsiteY8" fmla="*/ 0 h 146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5947" h="1463673">
                <a:moveTo>
                  <a:pt x="0" y="0"/>
                </a:moveTo>
                <a:lnTo>
                  <a:pt x="1470855" y="0"/>
                </a:lnTo>
                <a:lnTo>
                  <a:pt x="1470855" y="957553"/>
                </a:lnTo>
                <a:lnTo>
                  <a:pt x="3648855" y="957553"/>
                </a:lnTo>
                <a:lnTo>
                  <a:pt x="3648855" y="0"/>
                </a:lnTo>
                <a:lnTo>
                  <a:pt x="4105947" y="0"/>
                </a:lnTo>
                <a:lnTo>
                  <a:pt x="4105947" y="1462880"/>
                </a:lnTo>
                <a:lnTo>
                  <a:pt x="553783" y="1463673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426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three column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ihandform: Form 55">
            <a:extLst>
              <a:ext uri="{FF2B5EF4-FFF2-40B4-BE49-F238E27FC236}">
                <a16:creationId xmlns:a16="http://schemas.microsoft.com/office/drawing/2014/main" id="{E2BCD2F8-7738-4848-9FE1-779A16E296CC}"/>
              </a:ext>
            </a:extLst>
          </p:cNvPr>
          <p:cNvSpPr/>
          <p:nvPr userDrawn="1"/>
        </p:nvSpPr>
        <p:spPr>
          <a:xfrm>
            <a:off x="-457" y="454025"/>
            <a:ext cx="7971423" cy="2051049"/>
          </a:xfrm>
          <a:custGeom>
            <a:avLst/>
            <a:gdLst>
              <a:gd name="connsiteX0" fmla="*/ 0 w 7971423"/>
              <a:gd name="connsiteY0" fmla="*/ 0 h 2051049"/>
              <a:gd name="connsiteX1" fmla="*/ 7417226 w 7971423"/>
              <a:gd name="connsiteY1" fmla="*/ 0 h 2051049"/>
              <a:gd name="connsiteX2" fmla="*/ 7971423 w 7971423"/>
              <a:gd name="connsiteY2" fmla="*/ 1464786 h 2051049"/>
              <a:gd name="connsiteX3" fmla="*/ 457 w 7971423"/>
              <a:gd name="connsiteY3" fmla="*/ 1464786 h 2051049"/>
              <a:gd name="connsiteX4" fmla="*/ 457 w 7971423"/>
              <a:gd name="connsiteY4" fmla="*/ 2051049 h 2051049"/>
              <a:gd name="connsiteX5" fmla="*/ 0 w 7971423"/>
              <a:gd name="connsiteY5" fmla="*/ 2051049 h 2051049"/>
              <a:gd name="connsiteX6" fmla="*/ 0 w 7971423"/>
              <a:gd name="connsiteY6" fmla="*/ 0 h 205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71423" h="2051049">
                <a:moveTo>
                  <a:pt x="0" y="0"/>
                </a:moveTo>
                <a:lnTo>
                  <a:pt x="7417226" y="0"/>
                </a:lnTo>
                <a:lnTo>
                  <a:pt x="7971423" y="1464786"/>
                </a:lnTo>
                <a:lnTo>
                  <a:pt x="457" y="1464786"/>
                </a:lnTo>
                <a:lnTo>
                  <a:pt x="457" y="2051049"/>
                </a:lnTo>
                <a:lnTo>
                  <a:pt x="0" y="205104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2000">
                <a:srgbClr val="004C8C"/>
              </a:gs>
              <a:gs pos="100000">
                <a:srgbClr val="7CB2E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F8D05187-8265-4474-9383-B84253C07CF8}"/>
              </a:ext>
            </a:extLst>
          </p:cNvPr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FA664AD-54F0-4AEA-A178-EA5EBD8D5F5A}"/>
              </a:ext>
            </a:extLst>
          </p:cNvPr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0B47A459-50C1-4383-9F51-88BB7A6BD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9728624-758C-4F61-916C-69118612C2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23348" y="457143"/>
            <a:ext cx="1569428" cy="2047931"/>
            <a:chOff x="3276600" y="-1588"/>
            <a:chExt cx="4967288" cy="6481764"/>
          </a:xfrm>
          <a:solidFill>
            <a:schemeClr val="bg1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E65385DD-F0DF-4BBA-9FFE-4A03ABCCBC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6700" y="-1588"/>
              <a:ext cx="884238" cy="1611313"/>
            </a:xfrm>
            <a:custGeom>
              <a:avLst/>
              <a:gdLst>
                <a:gd name="T0" fmla="*/ 214 w 1068"/>
                <a:gd name="T1" fmla="*/ 1519 h 1946"/>
                <a:gd name="T2" fmla="*/ 641 w 1068"/>
                <a:gd name="T3" fmla="*/ 1946 h 1946"/>
                <a:gd name="T4" fmla="*/ 1068 w 1068"/>
                <a:gd name="T5" fmla="*/ 1519 h 1946"/>
                <a:gd name="T6" fmla="*/ 641 w 1068"/>
                <a:gd name="T7" fmla="*/ 1092 h 1946"/>
                <a:gd name="T8" fmla="*/ 548 w 1068"/>
                <a:gd name="T9" fmla="*/ 1102 h 1946"/>
                <a:gd name="T10" fmla="*/ 130 w 1068"/>
                <a:gd name="T11" fmla="*/ 0 h 1946"/>
                <a:gd name="T12" fmla="*/ 0 w 1068"/>
                <a:gd name="T13" fmla="*/ 0 h 1946"/>
                <a:gd name="T14" fmla="*/ 434 w 1068"/>
                <a:gd name="T15" fmla="*/ 1145 h 1946"/>
                <a:gd name="T16" fmla="*/ 214 w 1068"/>
                <a:gd name="T17" fmla="*/ 1519 h 1946"/>
                <a:gd name="T18" fmla="*/ 641 w 1068"/>
                <a:gd name="T19" fmla="*/ 1213 h 1946"/>
                <a:gd name="T20" fmla="*/ 947 w 1068"/>
                <a:gd name="T21" fmla="*/ 1519 h 1946"/>
                <a:gd name="T22" fmla="*/ 641 w 1068"/>
                <a:gd name="T23" fmla="*/ 1825 h 1946"/>
                <a:gd name="T24" fmla="*/ 335 w 1068"/>
                <a:gd name="T25" fmla="*/ 1519 h 1946"/>
                <a:gd name="T26" fmla="*/ 641 w 1068"/>
                <a:gd name="T27" fmla="*/ 1213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8" h="1946">
                  <a:moveTo>
                    <a:pt x="214" y="1519"/>
                  </a:moveTo>
                  <a:cubicBezTo>
                    <a:pt x="214" y="1755"/>
                    <a:pt x="405" y="1946"/>
                    <a:pt x="641" y="1946"/>
                  </a:cubicBezTo>
                  <a:cubicBezTo>
                    <a:pt x="876" y="1946"/>
                    <a:pt x="1068" y="1755"/>
                    <a:pt x="1068" y="1519"/>
                  </a:cubicBezTo>
                  <a:cubicBezTo>
                    <a:pt x="1068" y="1284"/>
                    <a:pt x="876" y="1092"/>
                    <a:pt x="641" y="1092"/>
                  </a:cubicBezTo>
                  <a:cubicBezTo>
                    <a:pt x="609" y="1092"/>
                    <a:pt x="578" y="1095"/>
                    <a:pt x="548" y="110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4" y="1145"/>
                    <a:pt x="434" y="1145"/>
                    <a:pt x="434" y="1145"/>
                  </a:cubicBezTo>
                  <a:cubicBezTo>
                    <a:pt x="303" y="1218"/>
                    <a:pt x="214" y="1358"/>
                    <a:pt x="214" y="1519"/>
                  </a:cubicBezTo>
                  <a:close/>
                  <a:moveTo>
                    <a:pt x="641" y="1213"/>
                  </a:moveTo>
                  <a:cubicBezTo>
                    <a:pt x="810" y="1213"/>
                    <a:pt x="947" y="1350"/>
                    <a:pt x="947" y="1519"/>
                  </a:cubicBezTo>
                  <a:cubicBezTo>
                    <a:pt x="947" y="1688"/>
                    <a:pt x="810" y="1825"/>
                    <a:pt x="641" y="1825"/>
                  </a:cubicBezTo>
                  <a:cubicBezTo>
                    <a:pt x="472" y="1825"/>
                    <a:pt x="335" y="1688"/>
                    <a:pt x="335" y="1519"/>
                  </a:cubicBezTo>
                  <a:cubicBezTo>
                    <a:pt x="335" y="1350"/>
                    <a:pt x="472" y="1213"/>
                    <a:pt x="641" y="1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0BAE1E0-1368-4D37-AE40-95C9CAA95C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76600" y="-1588"/>
              <a:ext cx="1660525" cy="3662363"/>
            </a:xfrm>
            <a:custGeom>
              <a:avLst/>
              <a:gdLst>
                <a:gd name="T0" fmla="*/ 1153 w 2007"/>
                <a:gd name="T1" fmla="*/ 3998 h 4425"/>
                <a:gd name="T2" fmla="*/ 1580 w 2007"/>
                <a:gd name="T3" fmla="*/ 4425 h 4425"/>
                <a:gd name="T4" fmla="*/ 2007 w 2007"/>
                <a:gd name="T5" fmla="*/ 3998 h 4425"/>
                <a:gd name="T6" fmla="*/ 1580 w 2007"/>
                <a:gd name="T7" fmla="*/ 3571 h 4425"/>
                <a:gd name="T8" fmla="*/ 1487 w 2007"/>
                <a:gd name="T9" fmla="*/ 3581 h 4425"/>
                <a:gd name="T10" fmla="*/ 129 w 2007"/>
                <a:gd name="T11" fmla="*/ 0 h 4425"/>
                <a:gd name="T12" fmla="*/ 0 w 2007"/>
                <a:gd name="T13" fmla="*/ 0 h 4425"/>
                <a:gd name="T14" fmla="*/ 1373 w 2007"/>
                <a:gd name="T15" fmla="*/ 3624 h 4425"/>
                <a:gd name="T16" fmla="*/ 1153 w 2007"/>
                <a:gd name="T17" fmla="*/ 3998 h 4425"/>
                <a:gd name="T18" fmla="*/ 1580 w 2007"/>
                <a:gd name="T19" fmla="*/ 3692 h 4425"/>
                <a:gd name="T20" fmla="*/ 1886 w 2007"/>
                <a:gd name="T21" fmla="*/ 3998 h 4425"/>
                <a:gd name="T22" fmla="*/ 1580 w 2007"/>
                <a:gd name="T23" fmla="*/ 4304 h 4425"/>
                <a:gd name="T24" fmla="*/ 1274 w 2007"/>
                <a:gd name="T25" fmla="*/ 3998 h 4425"/>
                <a:gd name="T26" fmla="*/ 1580 w 2007"/>
                <a:gd name="T27" fmla="*/ 3692 h 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7" h="4425">
                  <a:moveTo>
                    <a:pt x="1153" y="3998"/>
                  </a:moveTo>
                  <a:cubicBezTo>
                    <a:pt x="1153" y="4234"/>
                    <a:pt x="1344" y="4425"/>
                    <a:pt x="1580" y="4425"/>
                  </a:cubicBezTo>
                  <a:cubicBezTo>
                    <a:pt x="1815" y="4425"/>
                    <a:pt x="2007" y="4234"/>
                    <a:pt x="2007" y="3998"/>
                  </a:cubicBezTo>
                  <a:cubicBezTo>
                    <a:pt x="2007" y="3763"/>
                    <a:pt x="1815" y="3571"/>
                    <a:pt x="1580" y="3571"/>
                  </a:cubicBezTo>
                  <a:cubicBezTo>
                    <a:pt x="1548" y="3571"/>
                    <a:pt x="1517" y="3575"/>
                    <a:pt x="1487" y="358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73" y="3624"/>
                    <a:pt x="1373" y="3624"/>
                    <a:pt x="1373" y="3624"/>
                  </a:cubicBezTo>
                  <a:cubicBezTo>
                    <a:pt x="1242" y="3697"/>
                    <a:pt x="1153" y="3838"/>
                    <a:pt x="1153" y="3998"/>
                  </a:cubicBezTo>
                  <a:close/>
                  <a:moveTo>
                    <a:pt x="1580" y="3692"/>
                  </a:moveTo>
                  <a:cubicBezTo>
                    <a:pt x="1749" y="3692"/>
                    <a:pt x="1886" y="3829"/>
                    <a:pt x="1886" y="3998"/>
                  </a:cubicBezTo>
                  <a:cubicBezTo>
                    <a:pt x="1886" y="4167"/>
                    <a:pt x="1749" y="4304"/>
                    <a:pt x="1580" y="4304"/>
                  </a:cubicBezTo>
                  <a:cubicBezTo>
                    <a:pt x="1411" y="4304"/>
                    <a:pt x="1274" y="4167"/>
                    <a:pt x="1274" y="3998"/>
                  </a:cubicBezTo>
                  <a:cubicBezTo>
                    <a:pt x="1274" y="3829"/>
                    <a:pt x="1411" y="3692"/>
                    <a:pt x="1580" y="36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9339939C-FCF9-40AC-ABEC-EE7F6AAB38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1663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8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5DEB38C4-235C-4217-9665-E3D0042941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9975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7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349DA8E-C121-4AD8-A28C-5DBD4C5D00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64075" y="1985963"/>
              <a:ext cx="1173163" cy="4494213"/>
            </a:xfrm>
            <a:custGeom>
              <a:avLst/>
              <a:gdLst>
                <a:gd name="T0" fmla="*/ 910 w 1418"/>
                <a:gd name="T1" fmla="*/ 1531 h 5429"/>
                <a:gd name="T2" fmla="*/ 633 w 1418"/>
                <a:gd name="T3" fmla="*/ 801 h 5429"/>
                <a:gd name="T4" fmla="*/ 854 w 1418"/>
                <a:gd name="T5" fmla="*/ 428 h 5429"/>
                <a:gd name="T6" fmla="*/ 427 w 1418"/>
                <a:gd name="T7" fmla="*/ 0 h 5429"/>
                <a:gd name="T8" fmla="*/ 0 w 1418"/>
                <a:gd name="T9" fmla="*/ 428 h 5429"/>
                <a:gd name="T10" fmla="*/ 427 w 1418"/>
                <a:gd name="T11" fmla="*/ 855 h 5429"/>
                <a:gd name="T12" fmla="*/ 520 w 1418"/>
                <a:gd name="T13" fmla="*/ 844 h 5429"/>
                <a:gd name="T14" fmla="*/ 782 w 1418"/>
                <a:gd name="T15" fmla="*/ 1536 h 5429"/>
                <a:gd name="T16" fmla="*/ 363 w 1418"/>
                <a:gd name="T17" fmla="*/ 2988 h 5429"/>
                <a:gd name="T18" fmla="*/ 1288 w 1418"/>
                <a:gd name="T19" fmla="*/ 5429 h 5429"/>
                <a:gd name="T20" fmla="*/ 1418 w 1418"/>
                <a:gd name="T21" fmla="*/ 5429 h 5429"/>
                <a:gd name="T22" fmla="*/ 491 w 1418"/>
                <a:gd name="T23" fmla="*/ 2983 h 5429"/>
                <a:gd name="T24" fmla="*/ 910 w 1418"/>
                <a:gd name="T25" fmla="*/ 1531 h 5429"/>
                <a:gd name="T26" fmla="*/ 427 w 1418"/>
                <a:gd name="T27" fmla="*/ 734 h 5429"/>
                <a:gd name="T28" fmla="*/ 121 w 1418"/>
                <a:gd name="T29" fmla="*/ 428 h 5429"/>
                <a:gd name="T30" fmla="*/ 427 w 1418"/>
                <a:gd name="T31" fmla="*/ 122 h 5429"/>
                <a:gd name="T32" fmla="*/ 733 w 1418"/>
                <a:gd name="T33" fmla="*/ 428 h 5429"/>
                <a:gd name="T34" fmla="*/ 427 w 1418"/>
                <a:gd name="T35" fmla="*/ 734 h 5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8" h="5429">
                  <a:moveTo>
                    <a:pt x="910" y="1531"/>
                  </a:moveTo>
                  <a:cubicBezTo>
                    <a:pt x="633" y="801"/>
                    <a:pt x="633" y="801"/>
                    <a:pt x="633" y="801"/>
                  </a:cubicBezTo>
                  <a:cubicBezTo>
                    <a:pt x="765" y="728"/>
                    <a:pt x="854" y="588"/>
                    <a:pt x="854" y="428"/>
                  </a:cubicBezTo>
                  <a:cubicBezTo>
                    <a:pt x="854" y="192"/>
                    <a:pt x="662" y="0"/>
                    <a:pt x="427" y="0"/>
                  </a:cubicBezTo>
                  <a:cubicBezTo>
                    <a:pt x="191" y="0"/>
                    <a:pt x="0" y="192"/>
                    <a:pt x="0" y="428"/>
                  </a:cubicBezTo>
                  <a:cubicBezTo>
                    <a:pt x="0" y="663"/>
                    <a:pt x="191" y="855"/>
                    <a:pt x="427" y="855"/>
                  </a:cubicBezTo>
                  <a:cubicBezTo>
                    <a:pt x="459" y="855"/>
                    <a:pt x="490" y="851"/>
                    <a:pt x="520" y="844"/>
                  </a:cubicBezTo>
                  <a:cubicBezTo>
                    <a:pt x="782" y="1536"/>
                    <a:pt x="782" y="1536"/>
                    <a:pt x="782" y="1536"/>
                  </a:cubicBezTo>
                  <a:cubicBezTo>
                    <a:pt x="363" y="2988"/>
                    <a:pt x="363" y="2988"/>
                    <a:pt x="363" y="2988"/>
                  </a:cubicBezTo>
                  <a:cubicBezTo>
                    <a:pt x="1288" y="5429"/>
                    <a:pt x="1288" y="5429"/>
                    <a:pt x="1288" y="5429"/>
                  </a:cubicBezTo>
                  <a:cubicBezTo>
                    <a:pt x="1418" y="5429"/>
                    <a:pt x="1418" y="5429"/>
                    <a:pt x="1418" y="5429"/>
                  </a:cubicBezTo>
                  <a:cubicBezTo>
                    <a:pt x="491" y="2983"/>
                    <a:pt x="491" y="2983"/>
                    <a:pt x="491" y="2983"/>
                  </a:cubicBezTo>
                  <a:lnTo>
                    <a:pt x="910" y="1531"/>
                  </a:lnTo>
                  <a:close/>
                  <a:moveTo>
                    <a:pt x="427" y="734"/>
                  </a:moveTo>
                  <a:cubicBezTo>
                    <a:pt x="258" y="734"/>
                    <a:pt x="121" y="596"/>
                    <a:pt x="121" y="428"/>
                  </a:cubicBezTo>
                  <a:cubicBezTo>
                    <a:pt x="121" y="259"/>
                    <a:pt x="258" y="122"/>
                    <a:pt x="427" y="122"/>
                  </a:cubicBezTo>
                  <a:cubicBezTo>
                    <a:pt x="596" y="122"/>
                    <a:pt x="733" y="259"/>
                    <a:pt x="733" y="428"/>
                  </a:cubicBezTo>
                  <a:cubicBezTo>
                    <a:pt x="733" y="596"/>
                    <a:pt x="596" y="734"/>
                    <a:pt x="427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DE3865D7-3AAB-4BDD-BC80-8DB87E80A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9263" y="4262438"/>
              <a:ext cx="1112838" cy="2217738"/>
            </a:xfrm>
            <a:custGeom>
              <a:avLst/>
              <a:gdLst>
                <a:gd name="T0" fmla="*/ 855 w 1344"/>
                <a:gd name="T1" fmla="*/ 427 h 2679"/>
                <a:gd name="T2" fmla="*/ 428 w 1344"/>
                <a:gd name="T3" fmla="*/ 0 h 2679"/>
                <a:gd name="T4" fmla="*/ 0 w 1344"/>
                <a:gd name="T5" fmla="*/ 427 h 2679"/>
                <a:gd name="T6" fmla="*/ 428 w 1344"/>
                <a:gd name="T7" fmla="*/ 855 h 2679"/>
                <a:gd name="T8" fmla="*/ 521 w 1344"/>
                <a:gd name="T9" fmla="*/ 844 h 2679"/>
                <a:gd name="T10" fmla="*/ 1214 w 1344"/>
                <a:gd name="T11" fmla="*/ 2679 h 2679"/>
                <a:gd name="T12" fmla="*/ 1344 w 1344"/>
                <a:gd name="T13" fmla="*/ 2679 h 2679"/>
                <a:gd name="T14" fmla="*/ 634 w 1344"/>
                <a:gd name="T15" fmla="*/ 801 h 2679"/>
                <a:gd name="T16" fmla="*/ 855 w 1344"/>
                <a:gd name="T17" fmla="*/ 427 h 2679"/>
                <a:gd name="T18" fmla="*/ 428 w 1344"/>
                <a:gd name="T19" fmla="*/ 733 h 2679"/>
                <a:gd name="T20" fmla="*/ 122 w 1344"/>
                <a:gd name="T21" fmla="*/ 427 h 2679"/>
                <a:gd name="T22" fmla="*/ 428 w 1344"/>
                <a:gd name="T23" fmla="*/ 122 h 2679"/>
                <a:gd name="T24" fmla="*/ 734 w 1344"/>
                <a:gd name="T25" fmla="*/ 427 h 2679"/>
                <a:gd name="T26" fmla="*/ 428 w 1344"/>
                <a:gd name="T27" fmla="*/ 733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4" h="2679">
                  <a:moveTo>
                    <a:pt x="855" y="427"/>
                  </a:moveTo>
                  <a:cubicBezTo>
                    <a:pt x="855" y="192"/>
                    <a:pt x="663" y="0"/>
                    <a:pt x="428" y="0"/>
                  </a:cubicBezTo>
                  <a:cubicBezTo>
                    <a:pt x="192" y="0"/>
                    <a:pt x="0" y="192"/>
                    <a:pt x="0" y="427"/>
                  </a:cubicBezTo>
                  <a:cubicBezTo>
                    <a:pt x="0" y="663"/>
                    <a:pt x="192" y="855"/>
                    <a:pt x="428" y="855"/>
                  </a:cubicBezTo>
                  <a:cubicBezTo>
                    <a:pt x="459" y="855"/>
                    <a:pt x="491" y="851"/>
                    <a:pt x="521" y="844"/>
                  </a:cubicBezTo>
                  <a:cubicBezTo>
                    <a:pt x="1214" y="2679"/>
                    <a:pt x="1214" y="2679"/>
                    <a:pt x="1214" y="2679"/>
                  </a:cubicBezTo>
                  <a:cubicBezTo>
                    <a:pt x="1344" y="2679"/>
                    <a:pt x="1344" y="2679"/>
                    <a:pt x="1344" y="2679"/>
                  </a:cubicBezTo>
                  <a:cubicBezTo>
                    <a:pt x="634" y="801"/>
                    <a:pt x="634" y="801"/>
                    <a:pt x="634" y="801"/>
                  </a:cubicBezTo>
                  <a:cubicBezTo>
                    <a:pt x="765" y="729"/>
                    <a:pt x="855" y="588"/>
                    <a:pt x="855" y="427"/>
                  </a:cubicBezTo>
                  <a:close/>
                  <a:moveTo>
                    <a:pt x="428" y="733"/>
                  </a:moveTo>
                  <a:cubicBezTo>
                    <a:pt x="259" y="733"/>
                    <a:pt x="122" y="596"/>
                    <a:pt x="122" y="427"/>
                  </a:cubicBezTo>
                  <a:cubicBezTo>
                    <a:pt x="122" y="259"/>
                    <a:pt x="259" y="122"/>
                    <a:pt x="428" y="122"/>
                  </a:cubicBezTo>
                  <a:cubicBezTo>
                    <a:pt x="596" y="122"/>
                    <a:pt x="734" y="259"/>
                    <a:pt x="734" y="427"/>
                  </a:cubicBezTo>
                  <a:cubicBezTo>
                    <a:pt x="734" y="596"/>
                    <a:pt x="596" y="733"/>
                    <a:pt x="428" y="7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045B478D-B49C-4FAF-88F1-257E5D89D3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854" y="1408753"/>
            <a:ext cx="565740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29FA49F3-EB2C-4853-A0EA-3AE5259AB2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565740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20" name="Bildplatzhalter 9">
            <a:extLst>
              <a:ext uri="{FF2B5EF4-FFF2-40B4-BE49-F238E27FC236}">
                <a16:creationId xmlns:a16="http://schemas.microsoft.com/office/drawing/2014/main" id="{6532ACAC-6D9A-40EE-AD3F-C4AABCEB6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9" b="24819"/>
          <a:stretch/>
        </p:blipFill>
        <p:spPr>
          <a:xfrm>
            <a:off x="7414052" y="454024"/>
            <a:ext cx="4106436" cy="1463673"/>
          </a:xfrm>
          <a:custGeom>
            <a:avLst/>
            <a:gdLst>
              <a:gd name="connsiteX0" fmla="*/ 0 w 4105947"/>
              <a:gd name="connsiteY0" fmla="*/ 0 h 2051048"/>
              <a:gd name="connsiteX1" fmla="*/ 1470855 w 4105947"/>
              <a:gd name="connsiteY1" fmla="*/ 0 h 2051048"/>
              <a:gd name="connsiteX2" fmla="*/ 1470855 w 4105947"/>
              <a:gd name="connsiteY2" fmla="*/ 957553 h 2051048"/>
              <a:gd name="connsiteX3" fmla="*/ 3648855 w 4105947"/>
              <a:gd name="connsiteY3" fmla="*/ 957553 h 2051048"/>
              <a:gd name="connsiteX4" fmla="*/ 3648855 w 4105947"/>
              <a:gd name="connsiteY4" fmla="*/ 0 h 2051048"/>
              <a:gd name="connsiteX5" fmla="*/ 4105947 w 4105947"/>
              <a:gd name="connsiteY5" fmla="*/ 0 h 2051048"/>
              <a:gd name="connsiteX6" fmla="*/ 4105947 w 4105947"/>
              <a:gd name="connsiteY6" fmla="*/ 2051048 h 2051048"/>
              <a:gd name="connsiteX7" fmla="*/ 776007 w 4105947"/>
              <a:gd name="connsiteY7" fmla="*/ 2051048 h 2051048"/>
              <a:gd name="connsiteX0" fmla="*/ 0 w 4105947"/>
              <a:gd name="connsiteY0" fmla="*/ 0 h 2051048"/>
              <a:gd name="connsiteX1" fmla="*/ 1470855 w 4105947"/>
              <a:gd name="connsiteY1" fmla="*/ 0 h 2051048"/>
              <a:gd name="connsiteX2" fmla="*/ 1470855 w 4105947"/>
              <a:gd name="connsiteY2" fmla="*/ 957553 h 2051048"/>
              <a:gd name="connsiteX3" fmla="*/ 3648855 w 4105947"/>
              <a:gd name="connsiteY3" fmla="*/ 957553 h 2051048"/>
              <a:gd name="connsiteX4" fmla="*/ 3648855 w 4105947"/>
              <a:gd name="connsiteY4" fmla="*/ 0 h 2051048"/>
              <a:gd name="connsiteX5" fmla="*/ 4105947 w 4105947"/>
              <a:gd name="connsiteY5" fmla="*/ 0 h 2051048"/>
              <a:gd name="connsiteX6" fmla="*/ 4105947 w 4105947"/>
              <a:gd name="connsiteY6" fmla="*/ 1462880 h 2051048"/>
              <a:gd name="connsiteX7" fmla="*/ 776007 w 4105947"/>
              <a:gd name="connsiteY7" fmla="*/ 2051048 h 2051048"/>
              <a:gd name="connsiteX8" fmla="*/ 0 w 4105947"/>
              <a:gd name="connsiteY8" fmla="*/ 0 h 2051048"/>
              <a:gd name="connsiteX0" fmla="*/ 0 w 4105947"/>
              <a:gd name="connsiteY0" fmla="*/ 0 h 1463673"/>
              <a:gd name="connsiteX1" fmla="*/ 1470855 w 4105947"/>
              <a:gd name="connsiteY1" fmla="*/ 0 h 1463673"/>
              <a:gd name="connsiteX2" fmla="*/ 1470855 w 4105947"/>
              <a:gd name="connsiteY2" fmla="*/ 957553 h 1463673"/>
              <a:gd name="connsiteX3" fmla="*/ 3648855 w 4105947"/>
              <a:gd name="connsiteY3" fmla="*/ 957553 h 1463673"/>
              <a:gd name="connsiteX4" fmla="*/ 3648855 w 4105947"/>
              <a:gd name="connsiteY4" fmla="*/ 0 h 1463673"/>
              <a:gd name="connsiteX5" fmla="*/ 4105947 w 4105947"/>
              <a:gd name="connsiteY5" fmla="*/ 0 h 1463673"/>
              <a:gd name="connsiteX6" fmla="*/ 4105947 w 4105947"/>
              <a:gd name="connsiteY6" fmla="*/ 1462880 h 1463673"/>
              <a:gd name="connsiteX7" fmla="*/ 553783 w 4105947"/>
              <a:gd name="connsiteY7" fmla="*/ 1463673 h 1463673"/>
              <a:gd name="connsiteX8" fmla="*/ 0 w 4105947"/>
              <a:gd name="connsiteY8" fmla="*/ 0 h 146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5947" h="1463673">
                <a:moveTo>
                  <a:pt x="0" y="0"/>
                </a:moveTo>
                <a:lnTo>
                  <a:pt x="1470855" y="0"/>
                </a:lnTo>
                <a:lnTo>
                  <a:pt x="1470855" y="957553"/>
                </a:lnTo>
                <a:lnTo>
                  <a:pt x="3648855" y="957553"/>
                </a:lnTo>
                <a:lnTo>
                  <a:pt x="3648855" y="0"/>
                </a:lnTo>
                <a:lnTo>
                  <a:pt x="4105947" y="0"/>
                </a:lnTo>
                <a:lnTo>
                  <a:pt x="4105947" y="1462880"/>
                </a:lnTo>
                <a:lnTo>
                  <a:pt x="553783" y="146367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76CD456D-D58C-4E88-8110-D703191376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8854" y="2182747"/>
            <a:ext cx="3300345" cy="365607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44" name="Textplatzhalter 6">
            <a:extLst>
              <a:ext uri="{FF2B5EF4-FFF2-40B4-BE49-F238E27FC236}">
                <a16:creationId xmlns:a16="http://schemas.microsoft.com/office/drawing/2014/main" id="{49232F3A-01BA-456D-B01D-2DA17B26473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17974" y="2182746"/>
            <a:ext cx="3300345" cy="365607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46" name="Textplatzhalter 6">
            <a:extLst>
              <a:ext uri="{FF2B5EF4-FFF2-40B4-BE49-F238E27FC236}">
                <a16:creationId xmlns:a16="http://schemas.microsoft.com/office/drawing/2014/main" id="{F6955186-322E-4A3B-8AFC-B343E1EC48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77094" y="2182746"/>
            <a:ext cx="3300345" cy="365607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26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69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two column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ihandform: Form 55">
            <a:extLst>
              <a:ext uri="{FF2B5EF4-FFF2-40B4-BE49-F238E27FC236}">
                <a16:creationId xmlns:a16="http://schemas.microsoft.com/office/drawing/2014/main" id="{E2BCD2F8-7738-4848-9FE1-779A16E296CC}"/>
              </a:ext>
            </a:extLst>
          </p:cNvPr>
          <p:cNvSpPr/>
          <p:nvPr userDrawn="1"/>
        </p:nvSpPr>
        <p:spPr>
          <a:xfrm>
            <a:off x="-457" y="454025"/>
            <a:ext cx="7971423" cy="2051049"/>
          </a:xfrm>
          <a:custGeom>
            <a:avLst/>
            <a:gdLst>
              <a:gd name="connsiteX0" fmla="*/ 0 w 7971423"/>
              <a:gd name="connsiteY0" fmla="*/ 0 h 2051049"/>
              <a:gd name="connsiteX1" fmla="*/ 7417226 w 7971423"/>
              <a:gd name="connsiteY1" fmla="*/ 0 h 2051049"/>
              <a:gd name="connsiteX2" fmla="*/ 7971423 w 7971423"/>
              <a:gd name="connsiteY2" fmla="*/ 1464786 h 2051049"/>
              <a:gd name="connsiteX3" fmla="*/ 457 w 7971423"/>
              <a:gd name="connsiteY3" fmla="*/ 1464786 h 2051049"/>
              <a:gd name="connsiteX4" fmla="*/ 457 w 7971423"/>
              <a:gd name="connsiteY4" fmla="*/ 2051049 h 2051049"/>
              <a:gd name="connsiteX5" fmla="*/ 0 w 7971423"/>
              <a:gd name="connsiteY5" fmla="*/ 2051049 h 2051049"/>
              <a:gd name="connsiteX6" fmla="*/ 0 w 7971423"/>
              <a:gd name="connsiteY6" fmla="*/ 0 h 205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71423" h="2051049">
                <a:moveTo>
                  <a:pt x="0" y="0"/>
                </a:moveTo>
                <a:lnTo>
                  <a:pt x="7417226" y="0"/>
                </a:lnTo>
                <a:lnTo>
                  <a:pt x="7971423" y="1464786"/>
                </a:lnTo>
                <a:lnTo>
                  <a:pt x="457" y="1464786"/>
                </a:lnTo>
                <a:lnTo>
                  <a:pt x="457" y="2051049"/>
                </a:lnTo>
                <a:lnTo>
                  <a:pt x="0" y="205104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2000">
                <a:srgbClr val="004C8C"/>
              </a:gs>
              <a:gs pos="100000">
                <a:srgbClr val="7CB2E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F8D05187-8265-4474-9383-B84253C07CF8}"/>
              </a:ext>
            </a:extLst>
          </p:cNvPr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3FA664AD-54F0-4AEA-A178-EA5EBD8D5F5A}"/>
              </a:ext>
            </a:extLst>
          </p:cNvPr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0B47A459-50C1-4383-9F51-88BB7A6BDD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9728624-758C-4F61-916C-69118612C2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23348" y="457143"/>
            <a:ext cx="1569428" cy="2047931"/>
            <a:chOff x="3276600" y="-1588"/>
            <a:chExt cx="4967288" cy="6481764"/>
          </a:xfrm>
          <a:solidFill>
            <a:schemeClr val="bg1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E65385DD-F0DF-4BBA-9FFE-4A03ABCCBC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76700" y="-1588"/>
              <a:ext cx="884238" cy="1611313"/>
            </a:xfrm>
            <a:custGeom>
              <a:avLst/>
              <a:gdLst>
                <a:gd name="T0" fmla="*/ 214 w 1068"/>
                <a:gd name="T1" fmla="*/ 1519 h 1946"/>
                <a:gd name="T2" fmla="*/ 641 w 1068"/>
                <a:gd name="T3" fmla="*/ 1946 h 1946"/>
                <a:gd name="T4" fmla="*/ 1068 w 1068"/>
                <a:gd name="T5" fmla="*/ 1519 h 1946"/>
                <a:gd name="T6" fmla="*/ 641 w 1068"/>
                <a:gd name="T7" fmla="*/ 1092 h 1946"/>
                <a:gd name="T8" fmla="*/ 548 w 1068"/>
                <a:gd name="T9" fmla="*/ 1102 h 1946"/>
                <a:gd name="T10" fmla="*/ 130 w 1068"/>
                <a:gd name="T11" fmla="*/ 0 h 1946"/>
                <a:gd name="T12" fmla="*/ 0 w 1068"/>
                <a:gd name="T13" fmla="*/ 0 h 1946"/>
                <a:gd name="T14" fmla="*/ 434 w 1068"/>
                <a:gd name="T15" fmla="*/ 1145 h 1946"/>
                <a:gd name="T16" fmla="*/ 214 w 1068"/>
                <a:gd name="T17" fmla="*/ 1519 h 1946"/>
                <a:gd name="T18" fmla="*/ 641 w 1068"/>
                <a:gd name="T19" fmla="*/ 1213 h 1946"/>
                <a:gd name="T20" fmla="*/ 947 w 1068"/>
                <a:gd name="T21" fmla="*/ 1519 h 1946"/>
                <a:gd name="T22" fmla="*/ 641 w 1068"/>
                <a:gd name="T23" fmla="*/ 1825 h 1946"/>
                <a:gd name="T24" fmla="*/ 335 w 1068"/>
                <a:gd name="T25" fmla="*/ 1519 h 1946"/>
                <a:gd name="T26" fmla="*/ 641 w 1068"/>
                <a:gd name="T27" fmla="*/ 1213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8" h="1946">
                  <a:moveTo>
                    <a:pt x="214" y="1519"/>
                  </a:moveTo>
                  <a:cubicBezTo>
                    <a:pt x="214" y="1755"/>
                    <a:pt x="405" y="1946"/>
                    <a:pt x="641" y="1946"/>
                  </a:cubicBezTo>
                  <a:cubicBezTo>
                    <a:pt x="876" y="1946"/>
                    <a:pt x="1068" y="1755"/>
                    <a:pt x="1068" y="1519"/>
                  </a:cubicBezTo>
                  <a:cubicBezTo>
                    <a:pt x="1068" y="1284"/>
                    <a:pt x="876" y="1092"/>
                    <a:pt x="641" y="1092"/>
                  </a:cubicBezTo>
                  <a:cubicBezTo>
                    <a:pt x="609" y="1092"/>
                    <a:pt x="578" y="1095"/>
                    <a:pt x="548" y="110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4" y="1145"/>
                    <a:pt x="434" y="1145"/>
                    <a:pt x="434" y="1145"/>
                  </a:cubicBezTo>
                  <a:cubicBezTo>
                    <a:pt x="303" y="1218"/>
                    <a:pt x="214" y="1358"/>
                    <a:pt x="214" y="1519"/>
                  </a:cubicBezTo>
                  <a:close/>
                  <a:moveTo>
                    <a:pt x="641" y="1213"/>
                  </a:moveTo>
                  <a:cubicBezTo>
                    <a:pt x="810" y="1213"/>
                    <a:pt x="947" y="1350"/>
                    <a:pt x="947" y="1519"/>
                  </a:cubicBezTo>
                  <a:cubicBezTo>
                    <a:pt x="947" y="1688"/>
                    <a:pt x="810" y="1825"/>
                    <a:pt x="641" y="1825"/>
                  </a:cubicBezTo>
                  <a:cubicBezTo>
                    <a:pt x="472" y="1825"/>
                    <a:pt x="335" y="1688"/>
                    <a:pt x="335" y="1519"/>
                  </a:cubicBezTo>
                  <a:cubicBezTo>
                    <a:pt x="335" y="1350"/>
                    <a:pt x="472" y="1213"/>
                    <a:pt x="641" y="1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0BAE1E0-1368-4D37-AE40-95C9CAA95C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76600" y="-1588"/>
              <a:ext cx="1660525" cy="3662363"/>
            </a:xfrm>
            <a:custGeom>
              <a:avLst/>
              <a:gdLst>
                <a:gd name="T0" fmla="*/ 1153 w 2007"/>
                <a:gd name="T1" fmla="*/ 3998 h 4425"/>
                <a:gd name="T2" fmla="*/ 1580 w 2007"/>
                <a:gd name="T3" fmla="*/ 4425 h 4425"/>
                <a:gd name="T4" fmla="*/ 2007 w 2007"/>
                <a:gd name="T5" fmla="*/ 3998 h 4425"/>
                <a:gd name="T6" fmla="*/ 1580 w 2007"/>
                <a:gd name="T7" fmla="*/ 3571 h 4425"/>
                <a:gd name="T8" fmla="*/ 1487 w 2007"/>
                <a:gd name="T9" fmla="*/ 3581 h 4425"/>
                <a:gd name="T10" fmla="*/ 129 w 2007"/>
                <a:gd name="T11" fmla="*/ 0 h 4425"/>
                <a:gd name="T12" fmla="*/ 0 w 2007"/>
                <a:gd name="T13" fmla="*/ 0 h 4425"/>
                <a:gd name="T14" fmla="*/ 1373 w 2007"/>
                <a:gd name="T15" fmla="*/ 3624 h 4425"/>
                <a:gd name="T16" fmla="*/ 1153 w 2007"/>
                <a:gd name="T17" fmla="*/ 3998 h 4425"/>
                <a:gd name="T18" fmla="*/ 1580 w 2007"/>
                <a:gd name="T19" fmla="*/ 3692 h 4425"/>
                <a:gd name="T20" fmla="*/ 1886 w 2007"/>
                <a:gd name="T21" fmla="*/ 3998 h 4425"/>
                <a:gd name="T22" fmla="*/ 1580 w 2007"/>
                <a:gd name="T23" fmla="*/ 4304 h 4425"/>
                <a:gd name="T24" fmla="*/ 1274 w 2007"/>
                <a:gd name="T25" fmla="*/ 3998 h 4425"/>
                <a:gd name="T26" fmla="*/ 1580 w 2007"/>
                <a:gd name="T27" fmla="*/ 3692 h 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7" h="4425">
                  <a:moveTo>
                    <a:pt x="1153" y="3998"/>
                  </a:moveTo>
                  <a:cubicBezTo>
                    <a:pt x="1153" y="4234"/>
                    <a:pt x="1344" y="4425"/>
                    <a:pt x="1580" y="4425"/>
                  </a:cubicBezTo>
                  <a:cubicBezTo>
                    <a:pt x="1815" y="4425"/>
                    <a:pt x="2007" y="4234"/>
                    <a:pt x="2007" y="3998"/>
                  </a:cubicBezTo>
                  <a:cubicBezTo>
                    <a:pt x="2007" y="3763"/>
                    <a:pt x="1815" y="3571"/>
                    <a:pt x="1580" y="3571"/>
                  </a:cubicBezTo>
                  <a:cubicBezTo>
                    <a:pt x="1548" y="3571"/>
                    <a:pt x="1517" y="3575"/>
                    <a:pt x="1487" y="358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73" y="3624"/>
                    <a:pt x="1373" y="3624"/>
                    <a:pt x="1373" y="3624"/>
                  </a:cubicBezTo>
                  <a:cubicBezTo>
                    <a:pt x="1242" y="3697"/>
                    <a:pt x="1153" y="3838"/>
                    <a:pt x="1153" y="3998"/>
                  </a:cubicBezTo>
                  <a:close/>
                  <a:moveTo>
                    <a:pt x="1580" y="3692"/>
                  </a:moveTo>
                  <a:cubicBezTo>
                    <a:pt x="1749" y="3692"/>
                    <a:pt x="1886" y="3829"/>
                    <a:pt x="1886" y="3998"/>
                  </a:cubicBezTo>
                  <a:cubicBezTo>
                    <a:pt x="1886" y="4167"/>
                    <a:pt x="1749" y="4304"/>
                    <a:pt x="1580" y="4304"/>
                  </a:cubicBezTo>
                  <a:cubicBezTo>
                    <a:pt x="1411" y="4304"/>
                    <a:pt x="1274" y="4167"/>
                    <a:pt x="1274" y="3998"/>
                  </a:cubicBezTo>
                  <a:cubicBezTo>
                    <a:pt x="1274" y="3829"/>
                    <a:pt x="1411" y="3692"/>
                    <a:pt x="1580" y="36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9339939C-FCF9-40AC-ABEC-EE7F6AAB38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681663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8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5DEB38C4-235C-4217-9665-E3D0042941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879975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7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349DA8E-C121-4AD8-A28C-5DBD4C5D00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664075" y="1985963"/>
              <a:ext cx="1173163" cy="4494213"/>
            </a:xfrm>
            <a:custGeom>
              <a:avLst/>
              <a:gdLst>
                <a:gd name="T0" fmla="*/ 910 w 1418"/>
                <a:gd name="T1" fmla="*/ 1531 h 5429"/>
                <a:gd name="T2" fmla="*/ 633 w 1418"/>
                <a:gd name="T3" fmla="*/ 801 h 5429"/>
                <a:gd name="T4" fmla="*/ 854 w 1418"/>
                <a:gd name="T5" fmla="*/ 428 h 5429"/>
                <a:gd name="T6" fmla="*/ 427 w 1418"/>
                <a:gd name="T7" fmla="*/ 0 h 5429"/>
                <a:gd name="T8" fmla="*/ 0 w 1418"/>
                <a:gd name="T9" fmla="*/ 428 h 5429"/>
                <a:gd name="T10" fmla="*/ 427 w 1418"/>
                <a:gd name="T11" fmla="*/ 855 h 5429"/>
                <a:gd name="T12" fmla="*/ 520 w 1418"/>
                <a:gd name="T13" fmla="*/ 844 h 5429"/>
                <a:gd name="T14" fmla="*/ 782 w 1418"/>
                <a:gd name="T15" fmla="*/ 1536 h 5429"/>
                <a:gd name="T16" fmla="*/ 363 w 1418"/>
                <a:gd name="T17" fmla="*/ 2988 h 5429"/>
                <a:gd name="T18" fmla="*/ 1288 w 1418"/>
                <a:gd name="T19" fmla="*/ 5429 h 5429"/>
                <a:gd name="T20" fmla="*/ 1418 w 1418"/>
                <a:gd name="T21" fmla="*/ 5429 h 5429"/>
                <a:gd name="T22" fmla="*/ 491 w 1418"/>
                <a:gd name="T23" fmla="*/ 2983 h 5429"/>
                <a:gd name="T24" fmla="*/ 910 w 1418"/>
                <a:gd name="T25" fmla="*/ 1531 h 5429"/>
                <a:gd name="T26" fmla="*/ 427 w 1418"/>
                <a:gd name="T27" fmla="*/ 734 h 5429"/>
                <a:gd name="T28" fmla="*/ 121 w 1418"/>
                <a:gd name="T29" fmla="*/ 428 h 5429"/>
                <a:gd name="T30" fmla="*/ 427 w 1418"/>
                <a:gd name="T31" fmla="*/ 122 h 5429"/>
                <a:gd name="T32" fmla="*/ 733 w 1418"/>
                <a:gd name="T33" fmla="*/ 428 h 5429"/>
                <a:gd name="T34" fmla="*/ 427 w 1418"/>
                <a:gd name="T35" fmla="*/ 734 h 5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8" h="5429">
                  <a:moveTo>
                    <a:pt x="910" y="1531"/>
                  </a:moveTo>
                  <a:cubicBezTo>
                    <a:pt x="633" y="801"/>
                    <a:pt x="633" y="801"/>
                    <a:pt x="633" y="801"/>
                  </a:cubicBezTo>
                  <a:cubicBezTo>
                    <a:pt x="765" y="728"/>
                    <a:pt x="854" y="588"/>
                    <a:pt x="854" y="428"/>
                  </a:cubicBezTo>
                  <a:cubicBezTo>
                    <a:pt x="854" y="192"/>
                    <a:pt x="662" y="0"/>
                    <a:pt x="427" y="0"/>
                  </a:cubicBezTo>
                  <a:cubicBezTo>
                    <a:pt x="191" y="0"/>
                    <a:pt x="0" y="192"/>
                    <a:pt x="0" y="428"/>
                  </a:cubicBezTo>
                  <a:cubicBezTo>
                    <a:pt x="0" y="663"/>
                    <a:pt x="191" y="855"/>
                    <a:pt x="427" y="855"/>
                  </a:cubicBezTo>
                  <a:cubicBezTo>
                    <a:pt x="459" y="855"/>
                    <a:pt x="490" y="851"/>
                    <a:pt x="520" y="844"/>
                  </a:cubicBezTo>
                  <a:cubicBezTo>
                    <a:pt x="782" y="1536"/>
                    <a:pt x="782" y="1536"/>
                    <a:pt x="782" y="1536"/>
                  </a:cubicBezTo>
                  <a:cubicBezTo>
                    <a:pt x="363" y="2988"/>
                    <a:pt x="363" y="2988"/>
                    <a:pt x="363" y="2988"/>
                  </a:cubicBezTo>
                  <a:cubicBezTo>
                    <a:pt x="1288" y="5429"/>
                    <a:pt x="1288" y="5429"/>
                    <a:pt x="1288" y="5429"/>
                  </a:cubicBezTo>
                  <a:cubicBezTo>
                    <a:pt x="1418" y="5429"/>
                    <a:pt x="1418" y="5429"/>
                    <a:pt x="1418" y="5429"/>
                  </a:cubicBezTo>
                  <a:cubicBezTo>
                    <a:pt x="491" y="2983"/>
                    <a:pt x="491" y="2983"/>
                    <a:pt x="491" y="2983"/>
                  </a:cubicBezTo>
                  <a:lnTo>
                    <a:pt x="910" y="1531"/>
                  </a:lnTo>
                  <a:close/>
                  <a:moveTo>
                    <a:pt x="427" y="734"/>
                  </a:moveTo>
                  <a:cubicBezTo>
                    <a:pt x="258" y="734"/>
                    <a:pt x="121" y="596"/>
                    <a:pt x="121" y="428"/>
                  </a:cubicBezTo>
                  <a:cubicBezTo>
                    <a:pt x="121" y="259"/>
                    <a:pt x="258" y="122"/>
                    <a:pt x="427" y="122"/>
                  </a:cubicBezTo>
                  <a:cubicBezTo>
                    <a:pt x="596" y="122"/>
                    <a:pt x="733" y="259"/>
                    <a:pt x="733" y="428"/>
                  </a:cubicBezTo>
                  <a:cubicBezTo>
                    <a:pt x="733" y="596"/>
                    <a:pt x="596" y="734"/>
                    <a:pt x="427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DE3865D7-3AAB-4BDD-BC80-8DB87E80A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529263" y="4262438"/>
              <a:ext cx="1112838" cy="2217738"/>
            </a:xfrm>
            <a:custGeom>
              <a:avLst/>
              <a:gdLst>
                <a:gd name="T0" fmla="*/ 855 w 1344"/>
                <a:gd name="T1" fmla="*/ 427 h 2679"/>
                <a:gd name="T2" fmla="*/ 428 w 1344"/>
                <a:gd name="T3" fmla="*/ 0 h 2679"/>
                <a:gd name="T4" fmla="*/ 0 w 1344"/>
                <a:gd name="T5" fmla="*/ 427 h 2679"/>
                <a:gd name="T6" fmla="*/ 428 w 1344"/>
                <a:gd name="T7" fmla="*/ 855 h 2679"/>
                <a:gd name="T8" fmla="*/ 521 w 1344"/>
                <a:gd name="T9" fmla="*/ 844 h 2679"/>
                <a:gd name="T10" fmla="*/ 1214 w 1344"/>
                <a:gd name="T11" fmla="*/ 2679 h 2679"/>
                <a:gd name="T12" fmla="*/ 1344 w 1344"/>
                <a:gd name="T13" fmla="*/ 2679 h 2679"/>
                <a:gd name="T14" fmla="*/ 634 w 1344"/>
                <a:gd name="T15" fmla="*/ 801 h 2679"/>
                <a:gd name="T16" fmla="*/ 855 w 1344"/>
                <a:gd name="T17" fmla="*/ 427 h 2679"/>
                <a:gd name="T18" fmla="*/ 428 w 1344"/>
                <a:gd name="T19" fmla="*/ 733 h 2679"/>
                <a:gd name="T20" fmla="*/ 122 w 1344"/>
                <a:gd name="T21" fmla="*/ 427 h 2679"/>
                <a:gd name="T22" fmla="*/ 428 w 1344"/>
                <a:gd name="T23" fmla="*/ 122 h 2679"/>
                <a:gd name="T24" fmla="*/ 734 w 1344"/>
                <a:gd name="T25" fmla="*/ 427 h 2679"/>
                <a:gd name="T26" fmla="*/ 428 w 1344"/>
                <a:gd name="T27" fmla="*/ 733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4" h="2679">
                  <a:moveTo>
                    <a:pt x="855" y="427"/>
                  </a:moveTo>
                  <a:cubicBezTo>
                    <a:pt x="855" y="192"/>
                    <a:pt x="663" y="0"/>
                    <a:pt x="428" y="0"/>
                  </a:cubicBezTo>
                  <a:cubicBezTo>
                    <a:pt x="192" y="0"/>
                    <a:pt x="0" y="192"/>
                    <a:pt x="0" y="427"/>
                  </a:cubicBezTo>
                  <a:cubicBezTo>
                    <a:pt x="0" y="663"/>
                    <a:pt x="192" y="855"/>
                    <a:pt x="428" y="855"/>
                  </a:cubicBezTo>
                  <a:cubicBezTo>
                    <a:pt x="459" y="855"/>
                    <a:pt x="491" y="851"/>
                    <a:pt x="521" y="844"/>
                  </a:cubicBezTo>
                  <a:cubicBezTo>
                    <a:pt x="1214" y="2679"/>
                    <a:pt x="1214" y="2679"/>
                    <a:pt x="1214" y="2679"/>
                  </a:cubicBezTo>
                  <a:cubicBezTo>
                    <a:pt x="1344" y="2679"/>
                    <a:pt x="1344" y="2679"/>
                    <a:pt x="1344" y="2679"/>
                  </a:cubicBezTo>
                  <a:cubicBezTo>
                    <a:pt x="634" y="801"/>
                    <a:pt x="634" y="801"/>
                    <a:pt x="634" y="801"/>
                  </a:cubicBezTo>
                  <a:cubicBezTo>
                    <a:pt x="765" y="729"/>
                    <a:pt x="855" y="588"/>
                    <a:pt x="855" y="427"/>
                  </a:cubicBezTo>
                  <a:close/>
                  <a:moveTo>
                    <a:pt x="428" y="733"/>
                  </a:moveTo>
                  <a:cubicBezTo>
                    <a:pt x="259" y="733"/>
                    <a:pt x="122" y="596"/>
                    <a:pt x="122" y="427"/>
                  </a:cubicBezTo>
                  <a:cubicBezTo>
                    <a:pt x="122" y="259"/>
                    <a:pt x="259" y="122"/>
                    <a:pt x="428" y="122"/>
                  </a:cubicBezTo>
                  <a:cubicBezTo>
                    <a:pt x="596" y="122"/>
                    <a:pt x="734" y="259"/>
                    <a:pt x="734" y="427"/>
                  </a:cubicBezTo>
                  <a:cubicBezTo>
                    <a:pt x="734" y="596"/>
                    <a:pt x="596" y="733"/>
                    <a:pt x="428" y="7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45" name="Textplatzhalter 6">
            <a:extLst>
              <a:ext uri="{FF2B5EF4-FFF2-40B4-BE49-F238E27FC236}">
                <a16:creationId xmlns:a16="http://schemas.microsoft.com/office/drawing/2014/main" id="{045B478D-B49C-4FAF-88F1-257E5D89D3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854" y="1408753"/>
            <a:ext cx="565740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47" name="Textplatzhalter 6">
            <a:extLst>
              <a:ext uri="{FF2B5EF4-FFF2-40B4-BE49-F238E27FC236}">
                <a16:creationId xmlns:a16="http://schemas.microsoft.com/office/drawing/2014/main" id="{29FA49F3-EB2C-4853-A0EA-3AE5259AB2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565740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pic>
        <p:nvPicPr>
          <p:cNvPr id="20" name="Bildplatzhalter 9">
            <a:extLst>
              <a:ext uri="{FF2B5EF4-FFF2-40B4-BE49-F238E27FC236}">
                <a16:creationId xmlns:a16="http://schemas.microsoft.com/office/drawing/2014/main" id="{6532ACAC-6D9A-40EE-AD3F-C4AABCEB6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9" b="24819"/>
          <a:stretch/>
        </p:blipFill>
        <p:spPr>
          <a:xfrm>
            <a:off x="7414052" y="454024"/>
            <a:ext cx="4106436" cy="1463673"/>
          </a:xfrm>
          <a:custGeom>
            <a:avLst/>
            <a:gdLst>
              <a:gd name="connsiteX0" fmla="*/ 0 w 4105947"/>
              <a:gd name="connsiteY0" fmla="*/ 0 h 2051048"/>
              <a:gd name="connsiteX1" fmla="*/ 1470855 w 4105947"/>
              <a:gd name="connsiteY1" fmla="*/ 0 h 2051048"/>
              <a:gd name="connsiteX2" fmla="*/ 1470855 w 4105947"/>
              <a:gd name="connsiteY2" fmla="*/ 957553 h 2051048"/>
              <a:gd name="connsiteX3" fmla="*/ 3648855 w 4105947"/>
              <a:gd name="connsiteY3" fmla="*/ 957553 h 2051048"/>
              <a:gd name="connsiteX4" fmla="*/ 3648855 w 4105947"/>
              <a:gd name="connsiteY4" fmla="*/ 0 h 2051048"/>
              <a:gd name="connsiteX5" fmla="*/ 4105947 w 4105947"/>
              <a:gd name="connsiteY5" fmla="*/ 0 h 2051048"/>
              <a:gd name="connsiteX6" fmla="*/ 4105947 w 4105947"/>
              <a:gd name="connsiteY6" fmla="*/ 2051048 h 2051048"/>
              <a:gd name="connsiteX7" fmla="*/ 776007 w 4105947"/>
              <a:gd name="connsiteY7" fmla="*/ 2051048 h 2051048"/>
              <a:gd name="connsiteX0" fmla="*/ 0 w 4105947"/>
              <a:gd name="connsiteY0" fmla="*/ 0 h 2051048"/>
              <a:gd name="connsiteX1" fmla="*/ 1470855 w 4105947"/>
              <a:gd name="connsiteY1" fmla="*/ 0 h 2051048"/>
              <a:gd name="connsiteX2" fmla="*/ 1470855 w 4105947"/>
              <a:gd name="connsiteY2" fmla="*/ 957553 h 2051048"/>
              <a:gd name="connsiteX3" fmla="*/ 3648855 w 4105947"/>
              <a:gd name="connsiteY3" fmla="*/ 957553 h 2051048"/>
              <a:gd name="connsiteX4" fmla="*/ 3648855 w 4105947"/>
              <a:gd name="connsiteY4" fmla="*/ 0 h 2051048"/>
              <a:gd name="connsiteX5" fmla="*/ 4105947 w 4105947"/>
              <a:gd name="connsiteY5" fmla="*/ 0 h 2051048"/>
              <a:gd name="connsiteX6" fmla="*/ 4105947 w 4105947"/>
              <a:gd name="connsiteY6" fmla="*/ 1462880 h 2051048"/>
              <a:gd name="connsiteX7" fmla="*/ 776007 w 4105947"/>
              <a:gd name="connsiteY7" fmla="*/ 2051048 h 2051048"/>
              <a:gd name="connsiteX8" fmla="*/ 0 w 4105947"/>
              <a:gd name="connsiteY8" fmla="*/ 0 h 2051048"/>
              <a:gd name="connsiteX0" fmla="*/ 0 w 4105947"/>
              <a:gd name="connsiteY0" fmla="*/ 0 h 1463673"/>
              <a:gd name="connsiteX1" fmla="*/ 1470855 w 4105947"/>
              <a:gd name="connsiteY1" fmla="*/ 0 h 1463673"/>
              <a:gd name="connsiteX2" fmla="*/ 1470855 w 4105947"/>
              <a:gd name="connsiteY2" fmla="*/ 957553 h 1463673"/>
              <a:gd name="connsiteX3" fmla="*/ 3648855 w 4105947"/>
              <a:gd name="connsiteY3" fmla="*/ 957553 h 1463673"/>
              <a:gd name="connsiteX4" fmla="*/ 3648855 w 4105947"/>
              <a:gd name="connsiteY4" fmla="*/ 0 h 1463673"/>
              <a:gd name="connsiteX5" fmla="*/ 4105947 w 4105947"/>
              <a:gd name="connsiteY5" fmla="*/ 0 h 1463673"/>
              <a:gd name="connsiteX6" fmla="*/ 4105947 w 4105947"/>
              <a:gd name="connsiteY6" fmla="*/ 1462880 h 1463673"/>
              <a:gd name="connsiteX7" fmla="*/ 553783 w 4105947"/>
              <a:gd name="connsiteY7" fmla="*/ 1463673 h 1463673"/>
              <a:gd name="connsiteX8" fmla="*/ 0 w 4105947"/>
              <a:gd name="connsiteY8" fmla="*/ 0 h 146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05947" h="1463673">
                <a:moveTo>
                  <a:pt x="0" y="0"/>
                </a:moveTo>
                <a:lnTo>
                  <a:pt x="1470855" y="0"/>
                </a:lnTo>
                <a:lnTo>
                  <a:pt x="1470855" y="957553"/>
                </a:lnTo>
                <a:lnTo>
                  <a:pt x="3648855" y="957553"/>
                </a:lnTo>
                <a:lnTo>
                  <a:pt x="3648855" y="0"/>
                </a:lnTo>
                <a:lnTo>
                  <a:pt x="4105947" y="0"/>
                </a:lnTo>
                <a:lnTo>
                  <a:pt x="4105947" y="1462880"/>
                </a:lnTo>
                <a:lnTo>
                  <a:pt x="553783" y="146367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B5395A99-BB8C-4058-A9DE-B4760E84F1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8854" y="2182746"/>
            <a:ext cx="4513721" cy="365607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E8F774F0-E8AF-45BE-A576-DF4A2B678C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2341" y="2182747"/>
            <a:ext cx="4513721" cy="365607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964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69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three columns with circle image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>
            <a:extLst>
              <a:ext uri="{FF2B5EF4-FFF2-40B4-BE49-F238E27FC236}">
                <a16:creationId xmlns:a16="http://schemas.microsoft.com/office/drawing/2014/main" id="{8B0578C2-A765-4CC2-8DF7-F9B42C84D5B7}"/>
              </a:ext>
            </a:extLst>
          </p:cNvPr>
          <p:cNvSpPr/>
          <p:nvPr userDrawn="1"/>
        </p:nvSpPr>
        <p:spPr>
          <a:xfrm>
            <a:off x="457581" y="3536255"/>
            <a:ext cx="3363657" cy="2330140"/>
          </a:xfrm>
          <a:prstGeom prst="rect">
            <a:avLst/>
          </a:prstGeom>
          <a:solidFill>
            <a:srgbClr val="DD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FE6CFC82-4343-4FFA-853D-F39F1574344A}"/>
              </a:ext>
            </a:extLst>
          </p:cNvPr>
          <p:cNvSpPr/>
          <p:nvPr userDrawn="1"/>
        </p:nvSpPr>
        <p:spPr>
          <a:xfrm>
            <a:off x="494853" y="3575855"/>
            <a:ext cx="3283200" cy="2242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5B629B8E-1BFD-4596-9029-FDD49165E2CF}"/>
              </a:ext>
            </a:extLst>
          </p:cNvPr>
          <p:cNvSpPr/>
          <p:nvPr userDrawn="1"/>
        </p:nvSpPr>
        <p:spPr>
          <a:xfrm>
            <a:off x="4093580" y="3536255"/>
            <a:ext cx="3363657" cy="2330140"/>
          </a:xfrm>
          <a:prstGeom prst="rect">
            <a:avLst/>
          </a:prstGeom>
          <a:solidFill>
            <a:srgbClr val="DD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63599800-DDD4-4813-BE65-75DF7CE7ACED}"/>
              </a:ext>
            </a:extLst>
          </p:cNvPr>
          <p:cNvSpPr/>
          <p:nvPr userDrawn="1"/>
        </p:nvSpPr>
        <p:spPr>
          <a:xfrm>
            <a:off x="4130852" y="3575855"/>
            <a:ext cx="3283200" cy="2242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CC9D98A5-3794-43D6-BB6D-EC7318165FD3}"/>
              </a:ext>
            </a:extLst>
          </p:cNvPr>
          <p:cNvSpPr/>
          <p:nvPr userDrawn="1"/>
        </p:nvSpPr>
        <p:spPr>
          <a:xfrm>
            <a:off x="7696153" y="3536255"/>
            <a:ext cx="3363657" cy="2330140"/>
          </a:xfrm>
          <a:prstGeom prst="rect">
            <a:avLst/>
          </a:prstGeom>
          <a:solidFill>
            <a:srgbClr val="DD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189DB26-4727-4238-B1B3-6FAD02B699EB}"/>
              </a:ext>
            </a:extLst>
          </p:cNvPr>
          <p:cNvSpPr/>
          <p:nvPr userDrawn="1"/>
        </p:nvSpPr>
        <p:spPr>
          <a:xfrm>
            <a:off x="7733425" y="3575855"/>
            <a:ext cx="3283200" cy="22423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5" name="Rechteck 34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6" name="Rechteck 35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54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67359" y="3962412"/>
            <a:ext cx="2958492" cy="426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1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65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301653" y="3962412"/>
            <a:ext cx="2958492" cy="426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1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70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7932172" y="3962412"/>
            <a:ext cx="2958492" cy="42652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400" b="1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565740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565740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2" name="Textplatzhalter 2">
            <a:extLst>
              <a:ext uri="{FF2B5EF4-FFF2-40B4-BE49-F238E27FC236}">
                <a16:creationId xmlns:a16="http://schemas.microsoft.com/office/drawing/2014/main" id="{96D3E810-FD27-41B1-9DB7-F3C1CB45305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CA3532E-FA02-4C04-92F6-615C87908043}"/>
              </a:ext>
            </a:extLst>
          </p:cNvPr>
          <p:cNvSpPr/>
          <p:nvPr userDrawn="1"/>
        </p:nvSpPr>
        <p:spPr>
          <a:xfrm>
            <a:off x="1197170" y="2026544"/>
            <a:ext cx="1834750" cy="1834750"/>
          </a:xfrm>
          <a:prstGeom prst="ellipse">
            <a:avLst/>
          </a:prstGeom>
          <a:solidFill>
            <a:srgbClr val="DDDE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7" name="Bildplatzhalter 56">
            <a:extLst>
              <a:ext uri="{FF2B5EF4-FFF2-40B4-BE49-F238E27FC236}">
                <a16:creationId xmlns:a16="http://schemas.microsoft.com/office/drawing/2014/main" id="{3779FB21-7E10-43E9-A9DD-927BCDF30F9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261925" y="2090569"/>
            <a:ext cx="1705240" cy="1706700"/>
          </a:xfrm>
          <a:custGeom>
            <a:avLst/>
            <a:gdLst>
              <a:gd name="connsiteX0" fmla="*/ 852620 w 1705240"/>
              <a:gd name="connsiteY0" fmla="*/ 0 h 1706700"/>
              <a:gd name="connsiteX1" fmla="*/ 1705240 w 1705240"/>
              <a:gd name="connsiteY1" fmla="*/ 853350 h 1706700"/>
              <a:gd name="connsiteX2" fmla="*/ 852620 w 1705240"/>
              <a:gd name="connsiteY2" fmla="*/ 1706700 h 1706700"/>
              <a:gd name="connsiteX3" fmla="*/ 375912 w 1705240"/>
              <a:gd name="connsiteY3" fmla="*/ 1560961 h 1706700"/>
              <a:gd name="connsiteX4" fmla="*/ 311984 w 1705240"/>
              <a:gd name="connsiteY4" fmla="*/ 1508171 h 1706700"/>
              <a:gd name="connsiteX5" fmla="*/ 322639 w 1705240"/>
              <a:gd name="connsiteY5" fmla="*/ 1455395 h 1706700"/>
              <a:gd name="connsiteX6" fmla="*/ 164239 w 1705240"/>
              <a:gd name="connsiteY6" fmla="*/ 1296995 h 1706700"/>
              <a:gd name="connsiteX7" fmla="*/ 131092 w 1705240"/>
              <a:gd name="connsiteY7" fmla="*/ 1303687 h 1706700"/>
              <a:gd name="connsiteX8" fmla="*/ 67003 w 1705240"/>
              <a:gd name="connsiteY8" fmla="*/ 1185512 h 1706700"/>
              <a:gd name="connsiteX9" fmla="*/ 0 w 1705240"/>
              <a:gd name="connsiteY9" fmla="*/ 853350 h 1706700"/>
              <a:gd name="connsiteX10" fmla="*/ 852620 w 1705240"/>
              <a:gd name="connsiteY10" fmla="*/ 0 h 17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5240" h="1706700">
                <a:moveTo>
                  <a:pt x="852620" y="0"/>
                </a:moveTo>
                <a:cubicBezTo>
                  <a:pt x="1323509" y="0"/>
                  <a:pt x="1705240" y="382058"/>
                  <a:pt x="1705240" y="853350"/>
                </a:cubicBezTo>
                <a:cubicBezTo>
                  <a:pt x="1705240" y="1324642"/>
                  <a:pt x="1323509" y="1706700"/>
                  <a:pt x="852620" y="1706700"/>
                </a:cubicBezTo>
                <a:cubicBezTo>
                  <a:pt x="676037" y="1706700"/>
                  <a:pt x="511991" y="1652973"/>
                  <a:pt x="375912" y="1560961"/>
                </a:cubicBezTo>
                <a:lnTo>
                  <a:pt x="311984" y="1508171"/>
                </a:lnTo>
                <a:lnTo>
                  <a:pt x="322639" y="1455395"/>
                </a:lnTo>
                <a:cubicBezTo>
                  <a:pt x="322639" y="1367913"/>
                  <a:pt x="251721" y="1296995"/>
                  <a:pt x="164239" y="1296995"/>
                </a:cubicBezTo>
                <a:lnTo>
                  <a:pt x="131092" y="1303687"/>
                </a:lnTo>
                <a:lnTo>
                  <a:pt x="67003" y="1185512"/>
                </a:lnTo>
                <a:cubicBezTo>
                  <a:pt x="23858" y="1083419"/>
                  <a:pt x="0" y="971173"/>
                  <a:pt x="0" y="853350"/>
                </a:cubicBezTo>
                <a:cubicBezTo>
                  <a:pt x="0" y="382058"/>
                  <a:pt x="381731" y="0"/>
                  <a:pt x="852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lang="de-DE" sz="1200" dirty="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08828D0A-517C-4356-A3F1-D95FADDB402E}"/>
              </a:ext>
            </a:extLst>
          </p:cNvPr>
          <p:cNvSpPr/>
          <p:nvPr userDrawn="1"/>
        </p:nvSpPr>
        <p:spPr>
          <a:xfrm>
            <a:off x="4925565" y="2025597"/>
            <a:ext cx="1834750" cy="1834750"/>
          </a:xfrm>
          <a:prstGeom prst="ellipse">
            <a:avLst/>
          </a:prstGeom>
          <a:solidFill>
            <a:srgbClr val="DDDE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9" name="Bildplatzhalter 58">
            <a:extLst>
              <a:ext uri="{FF2B5EF4-FFF2-40B4-BE49-F238E27FC236}">
                <a16:creationId xmlns:a16="http://schemas.microsoft.com/office/drawing/2014/main" id="{32044B48-DB68-4CE5-99C9-26C7CCF41CA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990320" y="2089622"/>
            <a:ext cx="1705240" cy="1706700"/>
          </a:xfrm>
          <a:custGeom>
            <a:avLst/>
            <a:gdLst>
              <a:gd name="connsiteX0" fmla="*/ 852620 w 1705240"/>
              <a:gd name="connsiteY0" fmla="*/ 0 h 1706700"/>
              <a:gd name="connsiteX1" fmla="*/ 1705240 w 1705240"/>
              <a:gd name="connsiteY1" fmla="*/ 853350 h 1706700"/>
              <a:gd name="connsiteX2" fmla="*/ 852620 w 1705240"/>
              <a:gd name="connsiteY2" fmla="*/ 1706700 h 1706700"/>
              <a:gd name="connsiteX3" fmla="*/ 375912 w 1705240"/>
              <a:gd name="connsiteY3" fmla="*/ 1560961 h 1706700"/>
              <a:gd name="connsiteX4" fmla="*/ 312148 w 1705240"/>
              <a:gd name="connsiteY4" fmla="*/ 1508306 h 1706700"/>
              <a:gd name="connsiteX5" fmla="*/ 322639 w 1705240"/>
              <a:gd name="connsiteY5" fmla="*/ 1456342 h 1706700"/>
              <a:gd name="connsiteX6" fmla="*/ 164239 w 1705240"/>
              <a:gd name="connsiteY6" fmla="*/ 1297942 h 1706700"/>
              <a:gd name="connsiteX7" fmla="*/ 131555 w 1705240"/>
              <a:gd name="connsiteY7" fmla="*/ 1304541 h 1706700"/>
              <a:gd name="connsiteX8" fmla="*/ 67003 w 1705240"/>
              <a:gd name="connsiteY8" fmla="*/ 1185512 h 1706700"/>
              <a:gd name="connsiteX9" fmla="*/ 0 w 1705240"/>
              <a:gd name="connsiteY9" fmla="*/ 853350 h 1706700"/>
              <a:gd name="connsiteX10" fmla="*/ 852620 w 1705240"/>
              <a:gd name="connsiteY10" fmla="*/ 0 h 17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05240" h="1706700">
                <a:moveTo>
                  <a:pt x="852620" y="0"/>
                </a:moveTo>
                <a:cubicBezTo>
                  <a:pt x="1323509" y="0"/>
                  <a:pt x="1705240" y="382058"/>
                  <a:pt x="1705240" y="853350"/>
                </a:cubicBezTo>
                <a:cubicBezTo>
                  <a:pt x="1705240" y="1324642"/>
                  <a:pt x="1323509" y="1706700"/>
                  <a:pt x="852620" y="1706700"/>
                </a:cubicBezTo>
                <a:cubicBezTo>
                  <a:pt x="676037" y="1706700"/>
                  <a:pt x="511991" y="1652973"/>
                  <a:pt x="375912" y="1560961"/>
                </a:cubicBezTo>
                <a:lnTo>
                  <a:pt x="312148" y="1508306"/>
                </a:lnTo>
                <a:lnTo>
                  <a:pt x="322639" y="1456342"/>
                </a:lnTo>
                <a:cubicBezTo>
                  <a:pt x="322639" y="1368860"/>
                  <a:pt x="251721" y="1297942"/>
                  <a:pt x="164239" y="1297942"/>
                </a:cubicBezTo>
                <a:lnTo>
                  <a:pt x="131555" y="1304541"/>
                </a:lnTo>
                <a:lnTo>
                  <a:pt x="67003" y="1185512"/>
                </a:lnTo>
                <a:cubicBezTo>
                  <a:pt x="23858" y="1083419"/>
                  <a:pt x="0" y="971173"/>
                  <a:pt x="0" y="853350"/>
                </a:cubicBezTo>
                <a:cubicBezTo>
                  <a:pt x="0" y="382058"/>
                  <a:pt x="381731" y="0"/>
                  <a:pt x="852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CE0FE8EF-EE58-4C3C-B737-6BBFEAE89FD4}"/>
              </a:ext>
            </a:extLst>
          </p:cNvPr>
          <p:cNvSpPr/>
          <p:nvPr userDrawn="1"/>
        </p:nvSpPr>
        <p:spPr>
          <a:xfrm>
            <a:off x="8484686" y="2025358"/>
            <a:ext cx="1834750" cy="1834750"/>
          </a:xfrm>
          <a:prstGeom prst="ellipse">
            <a:avLst/>
          </a:prstGeom>
          <a:solidFill>
            <a:srgbClr val="DDDE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64" name="Bildplatzhalter 63">
            <a:extLst>
              <a:ext uri="{FF2B5EF4-FFF2-40B4-BE49-F238E27FC236}">
                <a16:creationId xmlns:a16="http://schemas.microsoft.com/office/drawing/2014/main" id="{DAE3EF7F-8918-4B29-866C-F4984F3FD26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549441" y="2089383"/>
            <a:ext cx="1705240" cy="1706700"/>
          </a:xfrm>
          <a:custGeom>
            <a:avLst/>
            <a:gdLst>
              <a:gd name="connsiteX0" fmla="*/ 852620 w 1705240"/>
              <a:gd name="connsiteY0" fmla="*/ 0 h 1706700"/>
              <a:gd name="connsiteX1" fmla="*/ 1705240 w 1705240"/>
              <a:gd name="connsiteY1" fmla="*/ 853350 h 1706700"/>
              <a:gd name="connsiteX2" fmla="*/ 852620 w 1705240"/>
              <a:gd name="connsiteY2" fmla="*/ 1706700 h 1706700"/>
              <a:gd name="connsiteX3" fmla="*/ 375912 w 1705240"/>
              <a:gd name="connsiteY3" fmla="*/ 1560961 h 1706700"/>
              <a:gd name="connsiteX4" fmla="*/ 331056 w 1705240"/>
              <a:gd name="connsiteY4" fmla="*/ 1523920 h 1706700"/>
              <a:gd name="connsiteX5" fmla="*/ 334887 w 1705240"/>
              <a:gd name="connsiteY5" fmla="*/ 1518238 h 1706700"/>
              <a:gd name="connsiteX6" fmla="*/ 347335 w 1705240"/>
              <a:gd name="connsiteY6" fmla="*/ 1456581 h 1706700"/>
              <a:gd name="connsiteX7" fmla="*/ 188935 w 1705240"/>
              <a:gd name="connsiteY7" fmla="*/ 1298181 h 1706700"/>
              <a:gd name="connsiteX8" fmla="*/ 134108 w 1705240"/>
              <a:gd name="connsiteY8" fmla="*/ 1309250 h 1706700"/>
              <a:gd name="connsiteX9" fmla="*/ 67003 w 1705240"/>
              <a:gd name="connsiteY9" fmla="*/ 1185512 h 1706700"/>
              <a:gd name="connsiteX10" fmla="*/ 0 w 1705240"/>
              <a:gd name="connsiteY10" fmla="*/ 853350 h 1706700"/>
              <a:gd name="connsiteX11" fmla="*/ 852620 w 1705240"/>
              <a:gd name="connsiteY11" fmla="*/ 0 h 170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05240" h="1706700">
                <a:moveTo>
                  <a:pt x="852620" y="0"/>
                </a:moveTo>
                <a:cubicBezTo>
                  <a:pt x="1323509" y="0"/>
                  <a:pt x="1705240" y="382058"/>
                  <a:pt x="1705240" y="853350"/>
                </a:cubicBezTo>
                <a:cubicBezTo>
                  <a:pt x="1705240" y="1324642"/>
                  <a:pt x="1323509" y="1706700"/>
                  <a:pt x="852620" y="1706700"/>
                </a:cubicBezTo>
                <a:cubicBezTo>
                  <a:pt x="676037" y="1706700"/>
                  <a:pt x="511991" y="1652973"/>
                  <a:pt x="375912" y="1560961"/>
                </a:cubicBezTo>
                <a:lnTo>
                  <a:pt x="331056" y="1523920"/>
                </a:lnTo>
                <a:lnTo>
                  <a:pt x="334887" y="1518238"/>
                </a:lnTo>
                <a:cubicBezTo>
                  <a:pt x="342903" y="1499287"/>
                  <a:pt x="347335" y="1478452"/>
                  <a:pt x="347335" y="1456581"/>
                </a:cubicBezTo>
                <a:cubicBezTo>
                  <a:pt x="347335" y="1369099"/>
                  <a:pt x="276417" y="1298181"/>
                  <a:pt x="188935" y="1298181"/>
                </a:cubicBezTo>
                <a:lnTo>
                  <a:pt x="134108" y="1309250"/>
                </a:lnTo>
                <a:lnTo>
                  <a:pt x="67003" y="1185512"/>
                </a:lnTo>
                <a:cubicBezTo>
                  <a:pt x="23858" y="1083419"/>
                  <a:pt x="0" y="971173"/>
                  <a:pt x="0" y="853350"/>
                </a:cubicBezTo>
                <a:cubicBezTo>
                  <a:pt x="0" y="382058"/>
                  <a:pt x="381731" y="0"/>
                  <a:pt x="8526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75CA9C0-19D6-4FC6-B49A-9734EBABD474}"/>
              </a:ext>
            </a:extLst>
          </p:cNvPr>
          <p:cNvGrpSpPr/>
          <p:nvPr userDrawn="1"/>
        </p:nvGrpSpPr>
        <p:grpSpPr>
          <a:xfrm>
            <a:off x="1261926" y="3385997"/>
            <a:ext cx="318368" cy="318368"/>
            <a:chOff x="636563" y="2846388"/>
            <a:chExt cx="565200" cy="565200"/>
          </a:xfrm>
        </p:grpSpPr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A785B39E-23FE-4E02-A932-51EC302CCEF7}"/>
                </a:ext>
              </a:extLst>
            </p:cNvPr>
            <p:cNvSpPr/>
            <p:nvPr/>
          </p:nvSpPr>
          <p:spPr>
            <a:xfrm>
              <a:off x="651304" y="2861341"/>
              <a:ext cx="535295" cy="535295"/>
            </a:xfrm>
            <a:prstGeom prst="ellipse">
              <a:avLst/>
            </a:prstGeom>
            <a:gradFill flip="none" rotWithShape="1">
              <a:gsLst>
                <a:gs pos="42000">
                  <a:srgbClr val="004C8C"/>
                </a:gs>
                <a:gs pos="92000">
                  <a:srgbClr val="7CB2E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4E2B8797-1C8C-4490-B09D-D0DC25EEB1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563" y="2846388"/>
              <a:ext cx="565200" cy="565200"/>
            </a:xfrm>
            <a:custGeom>
              <a:avLst/>
              <a:gdLst>
                <a:gd name="T0" fmla="*/ 1483 w 2966"/>
                <a:gd name="T1" fmla="*/ 2966 h 2966"/>
                <a:gd name="T2" fmla="*/ 0 w 2966"/>
                <a:gd name="T3" fmla="*/ 1483 h 2966"/>
                <a:gd name="T4" fmla="*/ 1483 w 2966"/>
                <a:gd name="T5" fmla="*/ 0 h 2966"/>
                <a:gd name="T6" fmla="*/ 2966 w 2966"/>
                <a:gd name="T7" fmla="*/ 1483 h 2966"/>
                <a:gd name="T8" fmla="*/ 1483 w 2966"/>
                <a:gd name="T9" fmla="*/ 2966 h 2966"/>
                <a:gd name="T10" fmla="*/ 1483 w 2966"/>
                <a:gd name="T11" fmla="*/ 205 h 2966"/>
                <a:gd name="T12" fmla="*/ 205 w 2966"/>
                <a:gd name="T13" fmla="*/ 1483 h 2966"/>
                <a:gd name="T14" fmla="*/ 1483 w 2966"/>
                <a:gd name="T15" fmla="*/ 2761 h 2966"/>
                <a:gd name="T16" fmla="*/ 2761 w 2966"/>
                <a:gd name="T17" fmla="*/ 1483 h 2966"/>
                <a:gd name="T18" fmla="*/ 1483 w 2966"/>
                <a:gd name="T19" fmla="*/ 205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6" h="2966">
                  <a:moveTo>
                    <a:pt x="1483" y="2966"/>
                  </a:moveTo>
                  <a:cubicBezTo>
                    <a:pt x="665" y="2966"/>
                    <a:pt x="0" y="2301"/>
                    <a:pt x="0" y="1483"/>
                  </a:cubicBezTo>
                  <a:cubicBezTo>
                    <a:pt x="0" y="666"/>
                    <a:pt x="665" y="0"/>
                    <a:pt x="1483" y="0"/>
                  </a:cubicBezTo>
                  <a:cubicBezTo>
                    <a:pt x="2301" y="0"/>
                    <a:pt x="2966" y="666"/>
                    <a:pt x="2966" y="1483"/>
                  </a:cubicBezTo>
                  <a:cubicBezTo>
                    <a:pt x="2966" y="2301"/>
                    <a:pt x="2301" y="2966"/>
                    <a:pt x="1483" y="2966"/>
                  </a:cubicBezTo>
                  <a:close/>
                  <a:moveTo>
                    <a:pt x="1483" y="205"/>
                  </a:moveTo>
                  <a:cubicBezTo>
                    <a:pt x="778" y="205"/>
                    <a:pt x="205" y="779"/>
                    <a:pt x="205" y="1483"/>
                  </a:cubicBezTo>
                  <a:cubicBezTo>
                    <a:pt x="205" y="2188"/>
                    <a:pt x="778" y="2761"/>
                    <a:pt x="1483" y="2761"/>
                  </a:cubicBezTo>
                  <a:cubicBezTo>
                    <a:pt x="2187" y="2761"/>
                    <a:pt x="2761" y="2188"/>
                    <a:pt x="2761" y="1483"/>
                  </a:cubicBezTo>
                  <a:cubicBezTo>
                    <a:pt x="2761" y="779"/>
                    <a:pt x="2187" y="205"/>
                    <a:pt x="1483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18F42C33-A391-4E59-A6F1-9F21BCA5B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4964" y="3030289"/>
              <a:ext cx="197820" cy="197820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7657186-5998-491D-B746-C462B23D0E82}"/>
              </a:ext>
            </a:extLst>
          </p:cNvPr>
          <p:cNvGrpSpPr/>
          <p:nvPr userDrawn="1"/>
        </p:nvGrpSpPr>
        <p:grpSpPr>
          <a:xfrm>
            <a:off x="4990321" y="3385997"/>
            <a:ext cx="318368" cy="318368"/>
            <a:chOff x="636563" y="2846388"/>
            <a:chExt cx="565200" cy="565200"/>
          </a:xfrm>
        </p:grpSpPr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7660B566-538F-42F3-82A2-244932321B40}"/>
                </a:ext>
              </a:extLst>
            </p:cNvPr>
            <p:cNvSpPr/>
            <p:nvPr/>
          </p:nvSpPr>
          <p:spPr>
            <a:xfrm>
              <a:off x="651304" y="2861341"/>
              <a:ext cx="535295" cy="535295"/>
            </a:xfrm>
            <a:prstGeom prst="ellipse">
              <a:avLst/>
            </a:prstGeom>
            <a:gradFill flip="none" rotWithShape="1">
              <a:gsLst>
                <a:gs pos="42000">
                  <a:srgbClr val="004C8C"/>
                </a:gs>
                <a:gs pos="92000">
                  <a:srgbClr val="7CB2E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05A046A1-DF4E-4838-B0B8-F4226A6CB3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563" y="2846388"/>
              <a:ext cx="565200" cy="565200"/>
            </a:xfrm>
            <a:custGeom>
              <a:avLst/>
              <a:gdLst>
                <a:gd name="T0" fmla="*/ 1483 w 2966"/>
                <a:gd name="T1" fmla="*/ 2966 h 2966"/>
                <a:gd name="T2" fmla="*/ 0 w 2966"/>
                <a:gd name="T3" fmla="*/ 1483 h 2966"/>
                <a:gd name="T4" fmla="*/ 1483 w 2966"/>
                <a:gd name="T5" fmla="*/ 0 h 2966"/>
                <a:gd name="T6" fmla="*/ 2966 w 2966"/>
                <a:gd name="T7" fmla="*/ 1483 h 2966"/>
                <a:gd name="T8" fmla="*/ 1483 w 2966"/>
                <a:gd name="T9" fmla="*/ 2966 h 2966"/>
                <a:gd name="T10" fmla="*/ 1483 w 2966"/>
                <a:gd name="T11" fmla="*/ 205 h 2966"/>
                <a:gd name="T12" fmla="*/ 205 w 2966"/>
                <a:gd name="T13" fmla="*/ 1483 h 2966"/>
                <a:gd name="T14" fmla="*/ 1483 w 2966"/>
                <a:gd name="T15" fmla="*/ 2761 h 2966"/>
                <a:gd name="T16" fmla="*/ 2761 w 2966"/>
                <a:gd name="T17" fmla="*/ 1483 h 2966"/>
                <a:gd name="T18" fmla="*/ 1483 w 2966"/>
                <a:gd name="T19" fmla="*/ 205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6" h="2966">
                  <a:moveTo>
                    <a:pt x="1483" y="2966"/>
                  </a:moveTo>
                  <a:cubicBezTo>
                    <a:pt x="665" y="2966"/>
                    <a:pt x="0" y="2301"/>
                    <a:pt x="0" y="1483"/>
                  </a:cubicBezTo>
                  <a:cubicBezTo>
                    <a:pt x="0" y="666"/>
                    <a:pt x="665" y="0"/>
                    <a:pt x="1483" y="0"/>
                  </a:cubicBezTo>
                  <a:cubicBezTo>
                    <a:pt x="2301" y="0"/>
                    <a:pt x="2966" y="666"/>
                    <a:pt x="2966" y="1483"/>
                  </a:cubicBezTo>
                  <a:cubicBezTo>
                    <a:pt x="2966" y="2301"/>
                    <a:pt x="2301" y="2966"/>
                    <a:pt x="1483" y="2966"/>
                  </a:cubicBezTo>
                  <a:close/>
                  <a:moveTo>
                    <a:pt x="1483" y="205"/>
                  </a:moveTo>
                  <a:cubicBezTo>
                    <a:pt x="778" y="205"/>
                    <a:pt x="205" y="779"/>
                    <a:pt x="205" y="1483"/>
                  </a:cubicBezTo>
                  <a:cubicBezTo>
                    <a:pt x="205" y="2188"/>
                    <a:pt x="778" y="2761"/>
                    <a:pt x="1483" y="2761"/>
                  </a:cubicBezTo>
                  <a:cubicBezTo>
                    <a:pt x="2187" y="2761"/>
                    <a:pt x="2761" y="2188"/>
                    <a:pt x="2761" y="1483"/>
                  </a:cubicBezTo>
                  <a:cubicBezTo>
                    <a:pt x="2761" y="779"/>
                    <a:pt x="2187" y="205"/>
                    <a:pt x="1483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D1232B24-6ACD-44C4-BD06-2932D5ACC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4964" y="3030289"/>
              <a:ext cx="197820" cy="197820"/>
            </a:xfrm>
            <a:prstGeom prst="rect">
              <a:avLst/>
            </a:prstGeom>
          </p:spPr>
        </p:pic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16CCD907-443C-473C-A0D3-5901D30E4521}"/>
              </a:ext>
            </a:extLst>
          </p:cNvPr>
          <p:cNvGrpSpPr/>
          <p:nvPr userDrawn="1"/>
        </p:nvGrpSpPr>
        <p:grpSpPr>
          <a:xfrm>
            <a:off x="8574022" y="3385997"/>
            <a:ext cx="318368" cy="318368"/>
            <a:chOff x="636563" y="2846388"/>
            <a:chExt cx="565200" cy="565200"/>
          </a:xfrm>
        </p:grpSpPr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0473B9DB-0749-4A22-9FB6-2ED1BE993919}"/>
                </a:ext>
              </a:extLst>
            </p:cNvPr>
            <p:cNvSpPr/>
            <p:nvPr/>
          </p:nvSpPr>
          <p:spPr>
            <a:xfrm>
              <a:off x="651304" y="2861341"/>
              <a:ext cx="535295" cy="535295"/>
            </a:xfrm>
            <a:prstGeom prst="ellipse">
              <a:avLst/>
            </a:prstGeom>
            <a:gradFill flip="none" rotWithShape="1">
              <a:gsLst>
                <a:gs pos="42000">
                  <a:srgbClr val="004C8C"/>
                </a:gs>
                <a:gs pos="92000">
                  <a:srgbClr val="7CB2E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DE200D51-4070-425C-BD32-07AA808225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563" y="2846388"/>
              <a:ext cx="565200" cy="565200"/>
            </a:xfrm>
            <a:custGeom>
              <a:avLst/>
              <a:gdLst>
                <a:gd name="T0" fmla="*/ 1483 w 2966"/>
                <a:gd name="T1" fmla="*/ 2966 h 2966"/>
                <a:gd name="T2" fmla="*/ 0 w 2966"/>
                <a:gd name="T3" fmla="*/ 1483 h 2966"/>
                <a:gd name="T4" fmla="*/ 1483 w 2966"/>
                <a:gd name="T5" fmla="*/ 0 h 2966"/>
                <a:gd name="T6" fmla="*/ 2966 w 2966"/>
                <a:gd name="T7" fmla="*/ 1483 h 2966"/>
                <a:gd name="T8" fmla="*/ 1483 w 2966"/>
                <a:gd name="T9" fmla="*/ 2966 h 2966"/>
                <a:gd name="T10" fmla="*/ 1483 w 2966"/>
                <a:gd name="T11" fmla="*/ 205 h 2966"/>
                <a:gd name="T12" fmla="*/ 205 w 2966"/>
                <a:gd name="T13" fmla="*/ 1483 h 2966"/>
                <a:gd name="T14" fmla="*/ 1483 w 2966"/>
                <a:gd name="T15" fmla="*/ 2761 h 2966"/>
                <a:gd name="T16" fmla="*/ 2761 w 2966"/>
                <a:gd name="T17" fmla="*/ 1483 h 2966"/>
                <a:gd name="T18" fmla="*/ 1483 w 2966"/>
                <a:gd name="T19" fmla="*/ 205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6" h="2966">
                  <a:moveTo>
                    <a:pt x="1483" y="2966"/>
                  </a:moveTo>
                  <a:cubicBezTo>
                    <a:pt x="665" y="2966"/>
                    <a:pt x="0" y="2301"/>
                    <a:pt x="0" y="1483"/>
                  </a:cubicBezTo>
                  <a:cubicBezTo>
                    <a:pt x="0" y="666"/>
                    <a:pt x="665" y="0"/>
                    <a:pt x="1483" y="0"/>
                  </a:cubicBezTo>
                  <a:cubicBezTo>
                    <a:pt x="2301" y="0"/>
                    <a:pt x="2966" y="666"/>
                    <a:pt x="2966" y="1483"/>
                  </a:cubicBezTo>
                  <a:cubicBezTo>
                    <a:pt x="2966" y="2301"/>
                    <a:pt x="2301" y="2966"/>
                    <a:pt x="1483" y="2966"/>
                  </a:cubicBezTo>
                  <a:close/>
                  <a:moveTo>
                    <a:pt x="1483" y="205"/>
                  </a:moveTo>
                  <a:cubicBezTo>
                    <a:pt x="778" y="205"/>
                    <a:pt x="205" y="779"/>
                    <a:pt x="205" y="1483"/>
                  </a:cubicBezTo>
                  <a:cubicBezTo>
                    <a:pt x="205" y="2188"/>
                    <a:pt x="778" y="2761"/>
                    <a:pt x="1483" y="2761"/>
                  </a:cubicBezTo>
                  <a:cubicBezTo>
                    <a:pt x="2187" y="2761"/>
                    <a:pt x="2761" y="2188"/>
                    <a:pt x="2761" y="1483"/>
                  </a:cubicBezTo>
                  <a:cubicBezTo>
                    <a:pt x="2761" y="779"/>
                    <a:pt x="2187" y="205"/>
                    <a:pt x="1483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pic>
          <p:nvPicPr>
            <p:cNvPr id="44" name="Grafik 43">
              <a:extLst>
                <a:ext uri="{FF2B5EF4-FFF2-40B4-BE49-F238E27FC236}">
                  <a16:creationId xmlns:a16="http://schemas.microsoft.com/office/drawing/2014/main" id="{EC249658-0487-43A8-94DB-8C3117E3E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4964" y="3030289"/>
              <a:ext cx="197820" cy="197820"/>
            </a:xfrm>
            <a:prstGeom prst="rect">
              <a:avLst/>
            </a:prstGeom>
          </p:spPr>
        </p:pic>
      </p:grp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C04DD99F-1043-4F08-BCD1-A797EBFA15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4184" y="4496246"/>
            <a:ext cx="2958492" cy="1166424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2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49" name="Textplatzhalter 6">
            <a:extLst>
              <a:ext uri="{FF2B5EF4-FFF2-40B4-BE49-F238E27FC236}">
                <a16:creationId xmlns:a16="http://schemas.microsoft.com/office/drawing/2014/main" id="{B10656BA-D718-4F41-99A5-19A3093269D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98478" y="4496246"/>
            <a:ext cx="2958492" cy="1166424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2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50" name="Textplatzhalter 6">
            <a:extLst>
              <a:ext uri="{FF2B5EF4-FFF2-40B4-BE49-F238E27FC236}">
                <a16:creationId xmlns:a16="http://schemas.microsoft.com/office/drawing/2014/main" id="{37E14B3F-8F9D-4C8B-BF04-4D04CBC5338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8997" y="4490690"/>
            <a:ext cx="2958492" cy="1166424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2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80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2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10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7" grpId="0" animBg="1"/>
      <p:bldP spid="68" grpId="0" animBg="1"/>
      <p:bldP spid="72" grpId="0" animBg="1"/>
      <p:bldP spid="5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animBg="1"/>
      <p:bldP spid="57" grpId="0"/>
      <p:bldP spid="80" grpId="0" animBg="1"/>
      <p:bldP spid="59" grpId="0"/>
      <p:bldP spid="84" grpId="0" animBg="1"/>
      <p:bldP spid="64" grpId="0"/>
      <p:bldP spid="48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hite with media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16" name="Inhaltsplatzhalter 15"/>
          <p:cNvSpPr>
            <a:spLocks noGrp="1"/>
          </p:cNvSpPr>
          <p:nvPr>
            <p:ph sz="quarter" idx="14" hasCustomPrompt="1"/>
          </p:nvPr>
        </p:nvSpPr>
        <p:spPr>
          <a:xfrm>
            <a:off x="5534026" y="1866900"/>
            <a:ext cx="5528882" cy="3971925"/>
          </a:xfrm>
          <a:prstGeom prst="rect">
            <a:avLst/>
          </a:prstGeom>
          <a:solidFill>
            <a:srgbClr val="DDDEE0"/>
          </a:solidFill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451372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864ED779-03CB-44F8-A130-6D27B116B8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854" y="2182747"/>
            <a:ext cx="4513721" cy="365607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157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orient="horz" pos="3697">
          <p15:clr>
            <a:srgbClr val="FBAE40"/>
          </p15:clr>
        </p15:guide>
        <p15:guide id="4" orient="horz" pos="3674">
          <p15:clr>
            <a:srgbClr val="FBAE40"/>
          </p15:clr>
        </p15:guide>
        <p15:guide id="5" pos="3629">
          <p15:clr>
            <a:srgbClr val="FBAE40"/>
          </p15:clr>
        </p15:guide>
        <p15:guide id="6" pos="6962">
          <p15:clr>
            <a:srgbClr val="FBAE40"/>
          </p15:clr>
        </p15:guide>
        <p15:guide id="7" orient="horz" pos="11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hite with image and table_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1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451372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4" name="Inhaltsplatzhalter 15">
            <a:extLst>
              <a:ext uri="{FF2B5EF4-FFF2-40B4-BE49-F238E27FC236}">
                <a16:creationId xmlns:a16="http://schemas.microsoft.com/office/drawing/2014/main" id="{9573F2FD-8226-4CD9-B065-E20AADAC4BB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534026" y="1866900"/>
            <a:ext cx="5528882" cy="2400301"/>
          </a:xfrm>
          <a:prstGeom prst="rect">
            <a:avLst/>
          </a:prstGeom>
          <a:solidFill>
            <a:srgbClr val="DDDEE0"/>
          </a:solidFill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Object</a:t>
            </a:r>
            <a:endParaRPr lang="de-DE" dirty="0"/>
          </a:p>
        </p:txBody>
      </p:sp>
      <p:sp>
        <p:nvSpPr>
          <p:cNvPr id="15" name="Tabellenplatzhalter 3">
            <a:extLst>
              <a:ext uri="{FF2B5EF4-FFF2-40B4-BE49-F238E27FC236}">
                <a16:creationId xmlns:a16="http://schemas.microsoft.com/office/drawing/2014/main" id="{DCBBC3F0-CE6E-4B9A-AEBE-068F14418FC0}"/>
              </a:ext>
            </a:extLst>
          </p:cNvPr>
          <p:cNvSpPr>
            <a:spLocks noGrp="1"/>
          </p:cNvSpPr>
          <p:nvPr>
            <p:ph type="tbl" sz="quarter" idx="21" hasCustomPrompt="1"/>
          </p:nvPr>
        </p:nvSpPr>
        <p:spPr>
          <a:xfrm>
            <a:off x="5533958" y="4311650"/>
            <a:ext cx="5528882" cy="1527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C45A189F-E5E1-4117-A4E5-1AB96318A7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854" y="2182747"/>
            <a:ext cx="4513721" cy="365607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 animBg="1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orient="horz" pos="3697">
          <p15:clr>
            <a:srgbClr val="FBAE40"/>
          </p15:clr>
        </p15:guide>
        <p15:guide id="4" orient="horz" pos="3674">
          <p15:clr>
            <a:srgbClr val="FBAE40"/>
          </p15:clr>
        </p15:guide>
        <p15:guide id="5" pos="3629">
          <p15:clr>
            <a:srgbClr val="FBAE40"/>
          </p15:clr>
        </p15:guide>
        <p15:guide id="6" pos="6962">
          <p15:clr>
            <a:srgbClr val="FBAE40"/>
          </p15:clr>
        </p15:guide>
        <p15:guide id="7" orient="horz" pos="11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iv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DCDC9B18-DF21-45C9-B2AE-1E012DEC6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"/>
          <a:stretch/>
        </p:blipFill>
        <p:spPr>
          <a:xfrm>
            <a:off x="5304708" y="412144"/>
            <a:ext cx="6215292" cy="5434620"/>
          </a:xfrm>
          <a:prstGeom prst="rect">
            <a:avLst/>
          </a:prstGeom>
        </p:spPr>
      </p:pic>
      <p:sp>
        <p:nvSpPr>
          <p:cNvPr id="20" name="Bildplatzhalter 43">
            <a:extLst>
              <a:ext uri="{FF2B5EF4-FFF2-40B4-BE49-F238E27FC236}">
                <a16:creationId xmlns:a16="http://schemas.microsoft.com/office/drawing/2014/main" id="{96081D8A-E751-462F-82E9-2DFD223366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27013" y="454025"/>
            <a:ext cx="5586897" cy="5392738"/>
          </a:xfrm>
          <a:custGeom>
            <a:avLst/>
            <a:gdLst>
              <a:gd name="connsiteX0" fmla="*/ 0 w 5586897"/>
              <a:gd name="connsiteY0" fmla="*/ 0 h 5392738"/>
              <a:gd name="connsiteX1" fmla="*/ 2951316 w 5586897"/>
              <a:gd name="connsiteY1" fmla="*/ 0 h 5392738"/>
              <a:gd name="connsiteX2" fmla="*/ 2951316 w 5586897"/>
              <a:gd name="connsiteY2" fmla="*/ 957553 h 5392738"/>
              <a:gd name="connsiteX3" fmla="*/ 5129316 w 5586897"/>
              <a:gd name="connsiteY3" fmla="*/ 957553 h 5392738"/>
              <a:gd name="connsiteX4" fmla="*/ 5129316 w 5586897"/>
              <a:gd name="connsiteY4" fmla="*/ 0 h 5392738"/>
              <a:gd name="connsiteX5" fmla="*/ 5586897 w 5586897"/>
              <a:gd name="connsiteY5" fmla="*/ 0 h 5392738"/>
              <a:gd name="connsiteX6" fmla="*/ 5586897 w 5586897"/>
              <a:gd name="connsiteY6" fmla="*/ 5392738 h 5392738"/>
              <a:gd name="connsiteX7" fmla="*/ 2044317 w 5586897"/>
              <a:gd name="connsiteY7" fmla="*/ 5392738 h 539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897" h="5392738">
                <a:moveTo>
                  <a:pt x="0" y="0"/>
                </a:moveTo>
                <a:lnTo>
                  <a:pt x="2951316" y="0"/>
                </a:lnTo>
                <a:lnTo>
                  <a:pt x="2951316" y="957553"/>
                </a:lnTo>
                <a:lnTo>
                  <a:pt x="5129316" y="957553"/>
                </a:lnTo>
                <a:lnTo>
                  <a:pt x="5129316" y="0"/>
                </a:lnTo>
                <a:lnTo>
                  <a:pt x="5586897" y="0"/>
                </a:lnTo>
                <a:lnTo>
                  <a:pt x="5586897" y="5392738"/>
                </a:lnTo>
                <a:lnTo>
                  <a:pt x="2044317" y="539273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29" name="Freeform 5"/>
          <p:cNvSpPr>
            <a:spLocks/>
          </p:cNvSpPr>
          <p:nvPr userDrawn="1"/>
        </p:nvSpPr>
        <p:spPr bwMode="auto">
          <a:xfrm>
            <a:off x="-3175" y="454025"/>
            <a:ext cx="7959725" cy="5395913"/>
          </a:xfrm>
          <a:custGeom>
            <a:avLst/>
            <a:gdLst>
              <a:gd name="T0" fmla="*/ 0 w 5014"/>
              <a:gd name="T1" fmla="*/ 0 h 3399"/>
              <a:gd name="T2" fmla="*/ 0 w 5014"/>
              <a:gd name="T3" fmla="*/ 3399 h 3399"/>
              <a:gd name="T4" fmla="*/ 5014 w 5014"/>
              <a:gd name="T5" fmla="*/ 3399 h 3399"/>
              <a:gd name="T6" fmla="*/ 3728 w 5014"/>
              <a:gd name="T7" fmla="*/ 0 h 3399"/>
              <a:gd name="T8" fmla="*/ 0 w 5014"/>
              <a:gd name="T9" fmla="*/ 0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14" h="3399">
                <a:moveTo>
                  <a:pt x="0" y="0"/>
                </a:moveTo>
                <a:lnTo>
                  <a:pt x="0" y="3399"/>
                </a:lnTo>
                <a:lnTo>
                  <a:pt x="5014" y="3399"/>
                </a:lnTo>
                <a:lnTo>
                  <a:pt x="3728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rgbClr val="004C8C"/>
              </a:gs>
              <a:gs pos="92000">
                <a:srgbClr val="7CB2E1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>
          <a:xfrm>
            <a:off x="5046525" y="454026"/>
            <a:ext cx="2933043" cy="5397118"/>
            <a:chOff x="5048250" y="457200"/>
            <a:chExt cx="2928938" cy="5389563"/>
          </a:xfrm>
          <a:solidFill>
            <a:schemeClr val="bg1"/>
          </a:solidFill>
        </p:grpSpPr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6069013" y="1812925"/>
              <a:ext cx="1625600" cy="4033838"/>
            </a:xfrm>
            <a:custGeom>
              <a:avLst/>
              <a:gdLst>
                <a:gd name="T0" fmla="*/ 375 w 2441"/>
                <a:gd name="T1" fmla="*/ 187 h 6060"/>
                <a:gd name="T2" fmla="*/ 187 w 2441"/>
                <a:gd name="T3" fmla="*/ 0 h 6060"/>
                <a:gd name="T4" fmla="*/ 0 w 2441"/>
                <a:gd name="T5" fmla="*/ 187 h 6060"/>
                <a:gd name="T6" fmla="*/ 187 w 2441"/>
                <a:gd name="T7" fmla="*/ 375 h 6060"/>
                <a:gd name="T8" fmla="*/ 228 w 2441"/>
                <a:gd name="T9" fmla="*/ 370 h 6060"/>
                <a:gd name="T10" fmla="*/ 2384 w 2441"/>
                <a:gd name="T11" fmla="*/ 6060 h 6060"/>
                <a:gd name="T12" fmla="*/ 2441 w 2441"/>
                <a:gd name="T13" fmla="*/ 6060 h 6060"/>
                <a:gd name="T14" fmla="*/ 278 w 2441"/>
                <a:gd name="T15" fmla="*/ 351 h 6060"/>
                <a:gd name="T16" fmla="*/ 375 w 2441"/>
                <a:gd name="T17" fmla="*/ 187 h 6060"/>
                <a:gd name="T18" fmla="*/ 187 w 2441"/>
                <a:gd name="T19" fmla="*/ 322 h 6060"/>
                <a:gd name="T20" fmla="*/ 53 w 2441"/>
                <a:gd name="T21" fmla="*/ 187 h 6060"/>
                <a:gd name="T22" fmla="*/ 187 w 2441"/>
                <a:gd name="T23" fmla="*/ 53 h 6060"/>
                <a:gd name="T24" fmla="*/ 322 w 2441"/>
                <a:gd name="T25" fmla="*/ 187 h 6060"/>
                <a:gd name="T26" fmla="*/ 187 w 2441"/>
                <a:gd name="T27" fmla="*/ 322 h 6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1" h="6060">
                  <a:moveTo>
                    <a:pt x="375" y="187"/>
                  </a:moveTo>
                  <a:cubicBezTo>
                    <a:pt x="375" y="84"/>
                    <a:pt x="291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1"/>
                    <a:pt x="84" y="375"/>
                    <a:pt x="187" y="375"/>
                  </a:cubicBezTo>
                  <a:cubicBezTo>
                    <a:pt x="201" y="375"/>
                    <a:pt x="215" y="373"/>
                    <a:pt x="228" y="370"/>
                  </a:cubicBezTo>
                  <a:cubicBezTo>
                    <a:pt x="2384" y="6060"/>
                    <a:pt x="2384" y="6060"/>
                    <a:pt x="2384" y="6060"/>
                  </a:cubicBezTo>
                  <a:cubicBezTo>
                    <a:pt x="2441" y="6060"/>
                    <a:pt x="2441" y="6060"/>
                    <a:pt x="2441" y="6060"/>
                  </a:cubicBezTo>
                  <a:cubicBezTo>
                    <a:pt x="278" y="351"/>
                    <a:pt x="278" y="351"/>
                    <a:pt x="278" y="351"/>
                  </a:cubicBezTo>
                  <a:cubicBezTo>
                    <a:pt x="336" y="319"/>
                    <a:pt x="375" y="258"/>
                    <a:pt x="375" y="187"/>
                  </a:cubicBezTo>
                  <a:close/>
                  <a:moveTo>
                    <a:pt x="187" y="322"/>
                  </a:moveTo>
                  <a:cubicBezTo>
                    <a:pt x="113" y="322"/>
                    <a:pt x="53" y="261"/>
                    <a:pt x="53" y="187"/>
                  </a:cubicBezTo>
                  <a:cubicBezTo>
                    <a:pt x="53" y="113"/>
                    <a:pt x="113" y="53"/>
                    <a:pt x="187" y="53"/>
                  </a:cubicBezTo>
                  <a:cubicBezTo>
                    <a:pt x="261" y="53"/>
                    <a:pt x="322" y="113"/>
                    <a:pt x="322" y="187"/>
                  </a:cubicBezTo>
                  <a:cubicBezTo>
                    <a:pt x="322" y="261"/>
                    <a:pt x="261" y="322"/>
                    <a:pt x="187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1"/>
            <p:cNvSpPr>
              <a:spLocks/>
            </p:cNvSpPr>
            <p:nvPr userDrawn="1"/>
          </p:nvSpPr>
          <p:spPr bwMode="auto">
            <a:xfrm>
              <a:off x="5895975" y="457200"/>
              <a:ext cx="2081213" cy="5389563"/>
            </a:xfrm>
            <a:custGeom>
              <a:avLst/>
              <a:gdLst>
                <a:gd name="T0" fmla="*/ 0 w 1311"/>
                <a:gd name="T1" fmla="*/ 0 h 3395"/>
                <a:gd name="T2" fmla="*/ 1288 w 1311"/>
                <a:gd name="T3" fmla="*/ 3395 h 3395"/>
                <a:gd name="T4" fmla="*/ 1311 w 1311"/>
                <a:gd name="T5" fmla="*/ 3395 h 3395"/>
                <a:gd name="T6" fmla="*/ 24 w 1311"/>
                <a:gd name="T7" fmla="*/ 0 h 3395"/>
                <a:gd name="T8" fmla="*/ 0 w 1311"/>
                <a:gd name="T9" fmla="*/ 0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1" h="3395">
                  <a:moveTo>
                    <a:pt x="0" y="0"/>
                  </a:moveTo>
                  <a:lnTo>
                    <a:pt x="1288" y="3395"/>
                  </a:lnTo>
                  <a:lnTo>
                    <a:pt x="1311" y="339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2"/>
            <p:cNvSpPr>
              <a:spLocks noEditPoints="1"/>
            </p:cNvSpPr>
            <p:nvPr userDrawn="1"/>
          </p:nvSpPr>
          <p:spPr bwMode="auto">
            <a:xfrm>
              <a:off x="5330825" y="457200"/>
              <a:ext cx="1025525" cy="2451100"/>
            </a:xfrm>
            <a:custGeom>
              <a:avLst/>
              <a:gdLst>
                <a:gd name="T0" fmla="*/ 1166 w 1541"/>
                <a:gd name="T1" fmla="*/ 3496 h 3683"/>
                <a:gd name="T2" fmla="*/ 1353 w 1541"/>
                <a:gd name="T3" fmla="*/ 3683 h 3683"/>
                <a:gd name="T4" fmla="*/ 1541 w 1541"/>
                <a:gd name="T5" fmla="*/ 3496 h 3683"/>
                <a:gd name="T6" fmla="*/ 1353 w 1541"/>
                <a:gd name="T7" fmla="*/ 3308 h 3683"/>
                <a:gd name="T8" fmla="*/ 1312 w 1541"/>
                <a:gd name="T9" fmla="*/ 3313 h 3683"/>
                <a:gd name="T10" fmla="*/ 57 w 1541"/>
                <a:gd name="T11" fmla="*/ 0 h 3683"/>
                <a:gd name="T12" fmla="*/ 0 w 1541"/>
                <a:gd name="T13" fmla="*/ 0 h 3683"/>
                <a:gd name="T14" fmla="*/ 1263 w 1541"/>
                <a:gd name="T15" fmla="*/ 3332 h 3683"/>
                <a:gd name="T16" fmla="*/ 1166 w 1541"/>
                <a:gd name="T17" fmla="*/ 3496 h 3683"/>
                <a:gd name="T18" fmla="*/ 1353 w 1541"/>
                <a:gd name="T19" fmla="*/ 3361 h 3683"/>
                <a:gd name="T20" fmla="*/ 1487 w 1541"/>
                <a:gd name="T21" fmla="*/ 3496 h 3683"/>
                <a:gd name="T22" fmla="*/ 1353 w 1541"/>
                <a:gd name="T23" fmla="*/ 3630 h 3683"/>
                <a:gd name="T24" fmla="*/ 1219 w 1541"/>
                <a:gd name="T25" fmla="*/ 3496 h 3683"/>
                <a:gd name="T26" fmla="*/ 1353 w 1541"/>
                <a:gd name="T27" fmla="*/ 3361 h 3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1" h="3683">
                  <a:moveTo>
                    <a:pt x="1166" y="3496"/>
                  </a:moveTo>
                  <a:cubicBezTo>
                    <a:pt x="1166" y="3599"/>
                    <a:pt x="1250" y="3683"/>
                    <a:pt x="1353" y="3683"/>
                  </a:cubicBezTo>
                  <a:cubicBezTo>
                    <a:pt x="1457" y="3683"/>
                    <a:pt x="1541" y="3599"/>
                    <a:pt x="1541" y="3496"/>
                  </a:cubicBezTo>
                  <a:cubicBezTo>
                    <a:pt x="1541" y="3392"/>
                    <a:pt x="1457" y="3308"/>
                    <a:pt x="1353" y="3308"/>
                  </a:cubicBezTo>
                  <a:cubicBezTo>
                    <a:pt x="1339" y="3308"/>
                    <a:pt x="1326" y="3310"/>
                    <a:pt x="1312" y="331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63" y="3332"/>
                    <a:pt x="1263" y="3332"/>
                    <a:pt x="1263" y="3332"/>
                  </a:cubicBezTo>
                  <a:cubicBezTo>
                    <a:pt x="1205" y="3364"/>
                    <a:pt x="1166" y="3425"/>
                    <a:pt x="1166" y="3496"/>
                  </a:cubicBezTo>
                  <a:close/>
                  <a:moveTo>
                    <a:pt x="1353" y="3361"/>
                  </a:moveTo>
                  <a:cubicBezTo>
                    <a:pt x="1427" y="3361"/>
                    <a:pt x="1487" y="3422"/>
                    <a:pt x="1487" y="3496"/>
                  </a:cubicBezTo>
                  <a:cubicBezTo>
                    <a:pt x="1487" y="3570"/>
                    <a:pt x="1427" y="3630"/>
                    <a:pt x="1353" y="3630"/>
                  </a:cubicBezTo>
                  <a:cubicBezTo>
                    <a:pt x="1279" y="3630"/>
                    <a:pt x="1219" y="3570"/>
                    <a:pt x="1219" y="3496"/>
                  </a:cubicBezTo>
                  <a:cubicBezTo>
                    <a:pt x="1219" y="3422"/>
                    <a:pt x="1279" y="3361"/>
                    <a:pt x="1353" y="33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3"/>
            <p:cNvSpPr>
              <a:spLocks noEditPoints="1"/>
            </p:cNvSpPr>
            <p:nvPr userDrawn="1"/>
          </p:nvSpPr>
          <p:spPr bwMode="auto">
            <a:xfrm>
              <a:off x="5613400" y="457200"/>
              <a:ext cx="560388" cy="1220788"/>
            </a:xfrm>
            <a:custGeom>
              <a:avLst/>
              <a:gdLst>
                <a:gd name="T0" fmla="*/ 465 w 840"/>
                <a:gd name="T1" fmla="*/ 1647 h 1834"/>
                <a:gd name="T2" fmla="*/ 653 w 840"/>
                <a:gd name="T3" fmla="*/ 1834 h 1834"/>
                <a:gd name="T4" fmla="*/ 840 w 840"/>
                <a:gd name="T5" fmla="*/ 1647 h 1834"/>
                <a:gd name="T6" fmla="*/ 653 w 840"/>
                <a:gd name="T7" fmla="*/ 1459 h 1834"/>
                <a:gd name="T8" fmla="*/ 612 w 840"/>
                <a:gd name="T9" fmla="*/ 1464 h 1834"/>
                <a:gd name="T10" fmla="*/ 57 w 840"/>
                <a:gd name="T11" fmla="*/ 0 h 1834"/>
                <a:gd name="T12" fmla="*/ 0 w 840"/>
                <a:gd name="T13" fmla="*/ 0 h 1834"/>
                <a:gd name="T14" fmla="*/ 562 w 840"/>
                <a:gd name="T15" fmla="*/ 1483 h 1834"/>
                <a:gd name="T16" fmla="*/ 465 w 840"/>
                <a:gd name="T17" fmla="*/ 1647 h 1834"/>
                <a:gd name="T18" fmla="*/ 653 w 840"/>
                <a:gd name="T19" fmla="*/ 1512 h 1834"/>
                <a:gd name="T20" fmla="*/ 787 w 840"/>
                <a:gd name="T21" fmla="*/ 1647 h 1834"/>
                <a:gd name="T22" fmla="*/ 653 w 840"/>
                <a:gd name="T23" fmla="*/ 1781 h 1834"/>
                <a:gd name="T24" fmla="*/ 519 w 840"/>
                <a:gd name="T25" fmla="*/ 1647 h 1834"/>
                <a:gd name="T26" fmla="*/ 653 w 840"/>
                <a:gd name="T27" fmla="*/ 1512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0" h="1834">
                  <a:moveTo>
                    <a:pt x="465" y="1647"/>
                  </a:moveTo>
                  <a:cubicBezTo>
                    <a:pt x="465" y="1750"/>
                    <a:pt x="549" y="1834"/>
                    <a:pt x="653" y="1834"/>
                  </a:cubicBezTo>
                  <a:cubicBezTo>
                    <a:pt x="756" y="1834"/>
                    <a:pt x="840" y="1750"/>
                    <a:pt x="840" y="1647"/>
                  </a:cubicBezTo>
                  <a:cubicBezTo>
                    <a:pt x="840" y="1543"/>
                    <a:pt x="756" y="1459"/>
                    <a:pt x="653" y="1459"/>
                  </a:cubicBezTo>
                  <a:cubicBezTo>
                    <a:pt x="639" y="1459"/>
                    <a:pt x="625" y="1461"/>
                    <a:pt x="612" y="146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2" y="1483"/>
                    <a:pt x="562" y="1483"/>
                    <a:pt x="562" y="1483"/>
                  </a:cubicBezTo>
                  <a:cubicBezTo>
                    <a:pt x="505" y="1515"/>
                    <a:pt x="465" y="1576"/>
                    <a:pt x="465" y="1647"/>
                  </a:cubicBezTo>
                  <a:close/>
                  <a:moveTo>
                    <a:pt x="653" y="1512"/>
                  </a:moveTo>
                  <a:cubicBezTo>
                    <a:pt x="727" y="1512"/>
                    <a:pt x="787" y="1573"/>
                    <a:pt x="787" y="1647"/>
                  </a:cubicBezTo>
                  <a:cubicBezTo>
                    <a:pt x="787" y="1721"/>
                    <a:pt x="727" y="1781"/>
                    <a:pt x="653" y="1781"/>
                  </a:cubicBezTo>
                  <a:cubicBezTo>
                    <a:pt x="579" y="1781"/>
                    <a:pt x="519" y="1721"/>
                    <a:pt x="519" y="1647"/>
                  </a:cubicBezTo>
                  <a:cubicBezTo>
                    <a:pt x="519" y="1573"/>
                    <a:pt x="579" y="1512"/>
                    <a:pt x="653" y="15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 userDrawn="1"/>
          </p:nvSpPr>
          <p:spPr bwMode="auto">
            <a:xfrm>
              <a:off x="5048250" y="457200"/>
              <a:ext cx="1300163" cy="3175000"/>
            </a:xfrm>
            <a:custGeom>
              <a:avLst/>
              <a:gdLst>
                <a:gd name="T0" fmla="*/ 1578 w 1953"/>
                <a:gd name="T1" fmla="*/ 4583 h 4770"/>
                <a:gd name="T2" fmla="*/ 1766 w 1953"/>
                <a:gd name="T3" fmla="*/ 4770 h 4770"/>
                <a:gd name="T4" fmla="*/ 1953 w 1953"/>
                <a:gd name="T5" fmla="*/ 4583 h 4770"/>
                <a:gd name="T6" fmla="*/ 1766 w 1953"/>
                <a:gd name="T7" fmla="*/ 4396 h 4770"/>
                <a:gd name="T8" fmla="*/ 1725 w 1953"/>
                <a:gd name="T9" fmla="*/ 4400 h 4770"/>
                <a:gd name="T10" fmla="*/ 57 w 1953"/>
                <a:gd name="T11" fmla="*/ 0 h 4770"/>
                <a:gd name="T12" fmla="*/ 0 w 1953"/>
                <a:gd name="T13" fmla="*/ 0 h 4770"/>
                <a:gd name="T14" fmla="*/ 1675 w 1953"/>
                <a:gd name="T15" fmla="*/ 4419 h 4770"/>
                <a:gd name="T16" fmla="*/ 1578 w 1953"/>
                <a:gd name="T17" fmla="*/ 4583 h 4770"/>
                <a:gd name="T18" fmla="*/ 1766 w 1953"/>
                <a:gd name="T19" fmla="*/ 4449 h 4770"/>
                <a:gd name="T20" fmla="*/ 1900 w 1953"/>
                <a:gd name="T21" fmla="*/ 4583 h 4770"/>
                <a:gd name="T22" fmla="*/ 1766 w 1953"/>
                <a:gd name="T23" fmla="*/ 4717 h 4770"/>
                <a:gd name="T24" fmla="*/ 1631 w 1953"/>
                <a:gd name="T25" fmla="*/ 4583 h 4770"/>
                <a:gd name="T26" fmla="*/ 1766 w 1953"/>
                <a:gd name="T27" fmla="*/ 4449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3" h="4770">
                  <a:moveTo>
                    <a:pt x="1578" y="4583"/>
                  </a:moveTo>
                  <a:cubicBezTo>
                    <a:pt x="1578" y="4686"/>
                    <a:pt x="1662" y="4770"/>
                    <a:pt x="1766" y="4770"/>
                  </a:cubicBezTo>
                  <a:cubicBezTo>
                    <a:pt x="1869" y="4770"/>
                    <a:pt x="1953" y="4686"/>
                    <a:pt x="1953" y="4583"/>
                  </a:cubicBezTo>
                  <a:cubicBezTo>
                    <a:pt x="1953" y="4480"/>
                    <a:pt x="1869" y="4396"/>
                    <a:pt x="1766" y="4396"/>
                  </a:cubicBezTo>
                  <a:cubicBezTo>
                    <a:pt x="1752" y="4396"/>
                    <a:pt x="1738" y="4397"/>
                    <a:pt x="1725" y="440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75" y="4419"/>
                    <a:pt x="1675" y="4419"/>
                    <a:pt x="1675" y="4419"/>
                  </a:cubicBezTo>
                  <a:cubicBezTo>
                    <a:pt x="1617" y="4451"/>
                    <a:pt x="1578" y="4512"/>
                    <a:pt x="1578" y="4583"/>
                  </a:cubicBezTo>
                  <a:close/>
                  <a:moveTo>
                    <a:pt x="1766" y="4449"/>
                  </a:moveTo>
                  <a:cubicBezTo>
                    <a:pt x="1840" y="4449"/>
                    <a:pt x="1900" y="4509"/>
                    <a:pt x="1900" y="4583"/>
                  </a:cubicBezTo>
                  <a:cubicBezTo>
                    <a:pt x="1900" y="4657"/>
                    <a:pt x="1840" y="4717"/>
                    <a:pt x="1766" y="4717"/>
                  </a:cubicBezTo>
                  <a:cubicBezTo>
                    <a:pt x="1692" y="4717"/>
                    <a:pt x="1631" y="4657"/>
                    <a:pt x="1631" y="4583"/>
                  </a:cubicBezTo>
                  <a:cubicBezTo>
                    <a:pt x="1631" y="4509"/>
                    <a:pt x="1692" y="4449"/>
                    <a:pt x="1766" y="4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 userDrawn="1"/>
          </p:nvSpPr>
          <p:spPr bwMode="auto">
            <a:xfrm>
              <a:off x="6557963" y="3844925"/>
              <a:ext cx="854075" cy="2001838"/>
            </a:xfrm>
            <a:custGeom>
              <a:avLst/>
              <a:gdLst>
                <a:gd name="T0" fmla="*/ 374 w 1282"/>
                <a:gd name="T1" fmla="*/ 187 h 3007"/>
                <a:gd name="T2" fmla="*/ 187 w 1282"/>
                <a:gd name="T3" fmla="*/ 0 h 3007"/>
                <a:gd name="T4" fmla="*/ 0 w 1282"/>
                <a:gd name="T5" fmla="*/ 187 h 3007"/>
                <a:gd name="T6" fmla="*/ 187 w 1282"/>
                <a:gd name="T7" fmla="*/ 374 h 3007"/>
                <a:gd name="T8" fmla="*/ 228 w 1282"/>
                <a:gd name="T9" fmla="*/ 370 h 3007"/>
                <a:gd name="T10" fmla="*/ 1225 w 1282"/>
                <a:gd name="T11" fmla="*/ 3007 h 3007"/>
                <a:gd name="T12" fmla="*/ 1282 w 1282"/>
                <a:gd name="T13" fmla="*/ 3007 h 3007"/>
                <a:gd name="T14" fmla="*/ 277 w 1282"/>
                <a:gd name="T15" fmla="*/ 351 h 3007"/>
                <a:gd name="T16" fmla="*/ 374 w 1282"/>
                <a:gd name="T17" fmla="*/ 187 h 3007"/>
                <a:gd name="T18" fmla="*/ 187 w 1282"/>
                <a:gd name="T19" fmla="*/ 321 h 3007"/>
                <a:gd name="T20" fmla="*/ 53 w 1282"/>
                <a:gd name="T21" fmla="*/ 187 h 3007"/>
                <a:gd name="T22" fmla="*/ 187 w 1282"/>
                <a:gd name="T23" fmla="*/ 53 h 3007"/>
                <a:gd name="T24" fmla="*/ 321 w 1282"/>
                <a:gd name="T25" fmla="*/ 187 h 3007"/>
                <a:gd name="T26" fmla="*/ 187 w 1282"/>
                <a:gd name="T27" fmla="*/ 321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2" h="3007">
                  <a:moveTo>
                    <a:pt x="374" y="187"/>
                  </a:move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201" y="374"/>
                    <a:pt x="215" y="373"/>
                    <a:pt x="228" y="370"/>
                  </a:cubicBezTo>
                  <a:cubicBezTo>
                    <a:pt x="1225" y="3007"/>
                    <a:pt x="1225" y="3007"/>
                    <a:pt x="1225" y="3007"/>
                  </a:cubicBezTo>
                  <a:cubicBezTo>
                    <a:pt x="1282" y="3007"/>
                    <a:pt x="1282" y="3007"/>
                    <a:pt x="1282" y="3007"/>
                  </a:cubicBezTo>
                  <a:cubicBezTo>
                    <a:pt x="277" y="351"/>
                    <a:pt x="277" y="351"/>
                    <a:pt x="277" y="351"/>
                  </a:cubicBezTo>
                  <a:cubicBezTo>
                    <a:pt x="335" y="319"/>
                    <a:pt x="374" y="258"/>
                    <a:pt x="374" y="187"/>
                  </a:cubicBezTo>
                  <a:close/>
                  <a:moveTo>
                    <a:pt x="187" y="321"/>
                  </a:moveTo>
                  <a:cubicBezTo>
                    <a:pt x="113" y="321"/>
                    <a:pt x="53" y="261"/>
                    <a:pt x="53" y="187"/>
                  </a:cubicBezTo>
                  <a:cubicBezTo>
                    <a:pt x="53" y="113"/>
                    <a:pt x="113" y="53"/>
                    <a:pt x="187" y="53"/>
                  </a:cubicBezTo>
                  <a:cubicBezTo>
                    <a:pt x="261" y="53"/>
                    <a:pt x="321" y="113"/>
                    <a:pt x="321" y="187"/>
                  </a:cubicBezTo>
                  <a:cubicBezTo>
                    <a:pt x="321" y="261"/>
                    <a:pt x="261" y="321"/>
                    <a:pt x="187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 userDrawn="1"/>
          </p:nvSpPr>
          <p:spPr bwMode="auto">
            <a:xfrm>
              <a:off x="6253163" y="3041650"/>
              <a:ext cx="876300" cy="2805113"/>
            </a:xfrm>
            <a:custGeom>
              <a:avLst/>
              <a:gdLst>
                <a:gd name="T0" fmla="*/ 399 w 1316"/>
                <a:gd name="T1" fmla="*/ 671 h 4213"/>
                <a:gd name="T2" fmla="*/ 277 w 1316"/>
                <a:gd name="T3" fmla="*/ 351 h 4213"/>
                <a:gd name="T4" fmla="*/ 374 w 1316"/>
                <a:gd name="T5" fmla="*/ 187 h 4213"/>
                <a:gd name="T6" fmla="*/ 187 w 1316"/>
                <a:gd name="T7" fmla="*/ 0 h 4213"/>
                <a:gd name="T8" fmla="*/ 0 w 1316"/>
                <a:gd name="T9" fmla="*/ 187 h 4213"/>
                <a:gd name="T10" fmla="*/ 187 w 1316"/>
                <a:gd name="T11" fmla="*/ 374 h 4213"/>
                <a:gd name="T12" fmla="*/ 228 w 1316"/>
                <a:gd name="T13" fmla="*/ 370 h 4213"/>
                <a:gd name="T14" fmla="*/ 343 w 1316"/>
                <a:gd name="T15" fmla="*/ 673 h 4213"/>
                <a:gd name="T16" fmla="*/ 159 w 1316"/>
                <a:gd name="T17" fmla="*/ 1310 h 4213"/>
                <a:gd name="T18" fmla="*/ 1259 w 1316"/>
                <a:gd name="T19" fmla="*/ 4213 h 4213"/>
                <a:gd name="T20" fmla="*/ 1316 w 1316"/>
                <a:gd name="T21" fmla="*/ 4213 h 4213"/>
                <a:gd name="T22" fmla="*/ 215 w 1316"/>
                <a:gd name="T23" fmla="*/ 1308 h 4213"/>
                <a:gd name="T24" fmla="*/ 399 w 1316"/>
                <a:gd name="T25" fmla="*/ 671 h 4213"/>
                <a:gd name="T26" fmla="*/ 187 w 1316"/>
                <a:gd name="T27" fmla="*/ 321 h 4213"/>
                <a:gd name="T28" fmla="*/ 53 w 1316"/>
                <a:gd name="T29" fmla="*/ 187 h 4213"/>
                <a:gd name="T30" fmla="*/ 187 w 1316"/>
                <a:gd name="T31" fmla="*/ 53 h 4213"/>
                <a:gd name="T32" fmla="*/ 321 w 1316"/>
                <a:gd name="T33" fmla="*/ 187 h 4213"/>
                <a:gd name="T34" fmla="*/ 187 w 1316"/>
                <a:gd name="T35" fmla="*/ 321 h 4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6" h="4213">
                  <a:moveTo>
                    <a:pt x="399" y="671"/>
                  </a:moveTo>
                  <a:cubicBezTo>
                    <a:pt x="277" y="351"/>
                    <a:pt x="277" y="351"/>
                    <a:pt x="277" y="351"/>
                  </a:cubicBezTo>
                  <a:cubicBezTo>
                    <a:pt x="335" y="319"/>
                    <a:pt x="374" y="257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201" y="374"/>
                    <a:pt x="215" y="373"/>
                    <a:pt x="228" y="370"/>
                  </a:cubicBezTo>
                  <a:cubicBezTo>
                    <a:pt x="343" y="673"/>
                    <a:pt x="343" y="673"/>
                    <a:pt x="343" y="673"/>
                  </a:cubicBezTo>
                  <a:cubicBezTo>
                    <a:pt x="159" y="1310"/>
                    <a:pt x="159" y="1310"/>
                    <a:pt x="159" y="1310"/>
                  </a:cubicBezTo>
                  <a:cubicBezTo>
                    <a:pt x="1259" y="4213"/>
                    <a:pt x="1259" y="4213"/>
                    <a:pt x="1259" y="4213"/>
                  </a:cubicBezTo>
                  <a:cubicBezTo>
                    <a:pt x="1316" y="4213"/>
                    <a:pt x="1316" y="4213"/>
                    <a:pt x="1316" y="4213"/>
                  </a:cubicBezTo>
                  <a:cubicBezTo>
                    <a:pt x="215" y="1308"/>
                    <a:pt x="215" y="1308"/>
                    <a:pt x="215" y="1308"/>
                  </a:cubicBezTo>
                  <a:lnTo>
                    <a:pt x="399" y="671"/>
                  </a:lnTo>
                  <a:close/>
                  <a:moveTo>
                    <a:pt x="187" y="321"/>
                  </a:moveTo>
                  <a:cubicBezTo>
                    <a:pt x="113" y="321"/>
                    <a:pt x="53" y="261"/>
                    <a:pt x="53" y="187"/>
                  </a:cubicBezTo>
                  <a:cubicBezTo>
                    <a:pt x="53" y="113"/>
                    <a:pt x="113" y="53"/>
                    <a:pt x="187" y="53"/>
                  </a:cubicBezTo>
                  <a:cubicBezTo>
                    <a:pt x="261" y="53"/>
                    <a:pt x="321" y="113"/>
                    <a:pt x="321" y="187"/>
                  </a:cubicBezTo>
                  <a:cubicBezTo>
                    <a:pt x="321" y="261"/>
                    <a:pt x="261" y="321"/>
                    <a:pt x="187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51" name="Rechteck 50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2" name="Rechteck 51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CD0B0536-0CC4-46E6-B5FB-A74C244127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983194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6578C0B6-2BE9-4CE8-A3B9-D19FC62AE7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4513721" cy="670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7611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hite with image and tabl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1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451372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2" name="Tabellenplatzhalter 3">
            <a:extLst>
              <a:ext uri="{FF2B5EF4-FFF2-40B4-BE49-F238E27FC236}">
                <a16:creationId xmlns:a16="http://schemas.microsoft.com/office/drawing/2014/main" id="{A9DDB24F-2092-4A72-A2E6-23C80BFAAA33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458853" y="2162756"/>
            <a:ext cx="10604053" cy="36835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396569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  <p:extLst>
    <p:ext uri="{DCECCB84-F9BA-43D5-87BE-67443E8EF086}">
      <p15:sldGuideLst xmlns:p15="http://schemas.microsoft.com/office/powerpoint/2012/main"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whit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1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451372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2" name="Tabellenplatzhalter 3">
            <a:extLst>
              <a:ext uri="{FF2B5EF4-FFF2-40B4-BE49-F238E27FC236}">
                <a16:creationId xmlns:a16="http://schemas.microsoft.com/office/drawing/2014/main" id="{A9DDB24F-2092-4A72-A2E6-23C80BFAAA33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458853" y="2162756"/>
            <a:ext cx="10604053" cy="17170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Table</a:t>
            </a:r>
          </a:p>
        </p:txBody>
      </p:sp>
      <p:sp>
        <p:nvSpPr>
          <p:cNvPr id="16" name="Tabellenplatzhalter 3">
            <a:extLst>
              <a:ext uri="{FF2B5EF4-FFF2-40B4-BE49-F238E27FC236}">
                <a16:creationId xmlns:a16="http://schemas.microsoft.com/office/drawing/2014/main" id="{1392667D-88BD-4BD4-A927-0323BB1C8E73}"/>
              </a:ext>
            </a:extLst>
          </p:cNvPr>
          <p:cNvSpPr>
            <a:spLocks noGrp="1"/>
          </p:cNvSpPr>
          <p:nvPr>
            <p:ph type="tbl" sz="quarter" idx="21" hasCustomPrompt="1"/>
          </p:nvPr>
        </p:nvSpPr>
        <p:spPr>
          <a:xfrm>
            <a:off x="458787" y="4239274"/>
            <a:ext cx="10604053" cy="160698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Table</a:t>
            </a:r>
          </a:p>
        </p:txBody>
      </p:sp>
    </p:spTree>
    <p:extLst>
      <p:ext uri="{BB962C8B-B14F-4D97-AF65-F5344CB8AC3E}">
        <p14:creationId xmlns:p14="http://schemas.microsoft.com/office/powerpoint/2010/main" val="129606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16" grpId="0"/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 white two table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1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451372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5" name="Bildplatzhalter 11">
            <a:extLst>
              <a:ext uri="{FF2B5EF4-FFF2-40B4-BE49-F238E27FC236}">
                <a16:creationId xmlns:a16="http://schemas.microsoft.com/office/drawing/2014/main" id="{1FAB177D-0694-467F-8BDC-2B6C4BA8F39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69224" y="2182746"/>
            <a:ext cx="3292475" cy="36560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E1F65015-C9AD-4D48-89DE-70E62B52127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8854" y="2182747"/>
            <a:ext cx="3308215" cy="365607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FA04EF55-4D57-4B82-88F9-941D9B2065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17974" y="2182746"/>
            <a:ext cx="3308215" cy="365607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995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2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hite three column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1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451372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61933C94-C503-41AD-A2F8-633446063F0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8854" y="2182746"/>
            <a:ext cx="3308215" cy="365607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F5E2193B-238B-4140-BAE3-5C4603FE4B2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17974" y="2182746"/>
            <a:ext cx="3308215" cy="365607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7DD06B53-ABE9-483A-B074-ACADD67D36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77094" y="2182746"/>
            <a:ext cx="3308215" cy="365607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199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hite four column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1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451372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0D4A131-4319-4366-A2DF-B42B89E5A07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8854" y="2182746"/>
            <a:ext cx="2357917" cy="365607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64A9EA6B-5318-4D5E-81E1-03643AF424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22163" y="2182747"/>
            <a:ext cx="2357917" cy="365607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0A7ABFCB-B391-4A35-B3E2-EB26CFAA12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8800" y="2182747"/>
            <a:ext cx="2357917" cy="365607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ED889E98-6F67-46C8-B814-8502183A43E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04988" y="2182747"/>
            <a:ext cx="2357917" cy="365607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609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696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hite two column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1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451372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C9570FA0-7227-451B-877A-0A79786AE2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8854" y="2182746"/>
            <a:ext cx="4513721" cy="365607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6EB2999A-D5F4-45A0-9CE9-05E3C28BE85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2341" y="2182747"/>
            <a:ext cx="4513721" cy="365607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22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uiExpand="1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696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white two column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1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451372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0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C9570FA0-7227-451B-877A-0A79786AE29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8854" y="2182746"/>
            <a:ext cx="4513721" cy="365607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11" name="Bildplatzhalter 31">
            <a:extLst>
              <a:ext uri="{FF2B5EF4-FFF2-40B4-BE49-F238E27FC236}">
                <a16:creationId xmlns:a16="http://schemas.microsoft.com/office/drawing/2014/main" id="{338882DE-2E13-4531-945C-4F932E20FCE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62563" y="2182813"/>
            <a:ext cx="2757487" cy="2716297"/>
          </a:xfrm>
          <a:prstGeom prst="rect">
            <a:avLst/>
          </a:prstGeom>
          <a:ln w="6350"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13" name="Bildplatzhalter 31">
            <a:extLst>
              <a:ext uri="{FF2B5EF4-FFF2-40B4-BE49-F238E27FC236}">
                <a16:creationId xmlns:a16="http://schemas.microsoft.com/office/drawing/2014/main" id="{736BA28B-B2D6-4A5F-BB7A-1FEC3AFF02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304146" y="2182747"/>
            <a:ext cx="2757487" cy="2716297"/>
          </a:xfrm>
          <a:prstGeom prst="rect">
            <a:avLst/>
          </a:prstGeom>
          <a:ln w="6350">
            <a:solidFill>
              <a:schemeClr val="accent3"/>
            </a:solidFill>
          </a:ln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AB45523-FEA2-4429-BCCF-F204B69D0FC6}"/>
              </a:ext>
            </a:extLst>
          </p:cNvPr>
          <p:cNvSpPr/>
          <p:nvPr userDrawn="1"/>
        </p:nvSpPr>
        <p:spPr>
          <a:xfrm>
            <a:off x="5262563" y="4899110"/>
            <a:ext cx="2757487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2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B3C0A88-F95E-4807-8246-29107ECBB1E0}"/>
              </a:ext>
            </a:extLst>
          </p:cNvPr>
          <p:cNvSpPr/>
          <p:nvPr userDrawn="1"/>
        </p:nvSpPr>
        <p:spPr>
          <a:xfrm>
            <a:off x="8304145" y="4899110"/>
            <a:ext cx="2757487" cy="4571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reflection blurRad="6350" stA="52000" endA="300" endPos="2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62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  <p:bldP spid="15" grpId="0" animBg="1"/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696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488" y="2293143"/>
            <a:ext cx="11520000" cy="3549600"/>
          </a:xfrm>
          <a:prstGeom prst="rect">
            <a:avLst/>
          </a:prstGeom>
          <a:gradFill flip="none" rotWithShape="1">
            <a:gsLst>
              <a:gs pos="24000">
                <a:srgbClr val="004C8C"/>
              </a:gs>
              <a:gs pos="92000">
                <a:srgbClr val="7CB2E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565740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565740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33BE114C-1B8B-42A3-BC87-2B0C74EB56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196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696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slide with tex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488" y="2293143"/>
            <a:ext cx="11520000" cy="3549600"/>
          </a:xfrm>
          <a:prstGeom prst="rect">
            <a:avLst/>
          </a:prstGeom>
          <a:gradFill flip="none" rotWithShape="1">
            <a:gsLst>
              <a:gs pos="24000">
                <a:srgbClr val="004C8C"/>
              </a:gs>
              <a:gs pos="92000">
                <a:srgbClr val="7CB2E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565740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565740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26649C32-9ACF-4A82-8477-410AD3F3A9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8855" y="2597115"/>
            <a:ext cx="4513721" cy="2957651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86B12303-BDF5-4BA7-80CC-A50C250E38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810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9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ackground imag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43"/>
            <a:ext cx="11520488" cy="5380068"/>
          </a:xfrm>
          <a:prstGeom prst="rect">
            <a:avLst/>
          </a:prstGeom>
        </p:spPr>
      </p:pic>
      <p:sp>
        <p:nvSpPr>
          <p:cNvPr id="18" name="Rechteck 17"/>
          <p:cNvSpPr/>
          <p:nvPr userDrawn="1"/>
        </p:nvSpPr>
        <p:spPr>
          <a:xfrm>
            <a:off x="488" y="3289300"/>
            <a:ext cx="11520000" cy="2052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Rechteck 3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11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1078838" y="3550758"/>
            <a:ext cx="3868373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841342" y="3550758"/>
            <a:ext cx="3868373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9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451372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1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grpSp>
        <p:nvGrpSpPr>
          <p:cNvPr id="22" name="Gruppieren 21"/>
          <p:cNvGrpSpPr>
            <a:grpSpLocks noChangeAspect="1"/>
          </p:cNvGrpSpPr>
          <p:nvPr userDrawn="1"/>
        </p:nvGrpSpPr>
        <p:grpSpPr>
          <a:xfrm>
            <a:off x="455072" y="3008599"/>
            <a:ext cx="564778" cy="565200"/>
            <a:chOff x="5954713" y="2846388"/>
            <a:chExt cx="2125662" cy="2127250"/>
          </a:xfrm>
        </p:grpSpPr>
        <p:sp>
          <p:nvSpPr>
            <p:cNvPr id="23" name="Ellipse 22"/>
            <p:cNvSpPr/>
            <p:nvPr/>
          </p:nvSpPr>
          <p:spPr>
            <a:xfrm>
              <a:off x="6009402" y="2901871"/>
              <a:ext cx="2014695" cy="2014695"/>
            </a:xfrm>
            <a:prstGeom prst="ellipse">
              <a:avLst/>
            </a:prstGeom>
            <a:gradFill flip="none" rotWithShape="1">
              <a:gsLst>
                <a:gs pos="42000">
                  <a:srgbClr val="004C8C"/>
                </a:gs>
                <a:gs pos="92000">
                  <a:srgbClr val="7CB2E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5954713" y="2846388"/>
              <a:ext cx="2125662" cy="2127250"/>
            </a:xfrm>
            <a:custGeom>
              <a:avLst/>
              <a:gdLst>
                <a:gd name="T0" fmla="*/ 1483 w 2966"/>
                <a:gd name="T1" fmla="*/ 2966 h 2966"/>
                <a:gd name="T2" fmla="*/ 0 w 2966"/>
                <a:gd name="T3" fmla="*/ 1483 h 2966"/>
                <a:gd name="T4" fmla="*/ 1483 w 2966"/>
                <a:gd name="T5" fmla="*/ 0 h 2966"/>
                <a:gd name="T6" fmla="*/ 2966 w 2966"/>
                <a:gd name="T7" fmla="*/ 1483 h 2966"/>
                <a:gd name="T8" fmla="*/ 1483 w 2966"/>
                <a:gd name="T9" fmla="*/ 2966 h 2966"/>
                <a:gd name="T10" fmla="*/ 1483 w 2966"/>
                <a:gd name="T11" fmla="*/ 205 h 2966"/>
                <a:gd name="T12" fmla="*/ 205 w 2966"/>
                <a:gd name="T13" fmla="*/ 1483 h 2966"/>
                <a:gd name="T14" fmla="*/ 1483 w 2966"/>
                <a:gd name="T15" fmla="*/ 2761 h 2966"/>
                <a:gd name="T16" fmla="*/ 2761 w 2966"/>
                <a:gd name="T17" fmla="*/ 1483 h 2966"/>
                <a:gd name="T18" fmla="*/ 1483 w 2966"/>
                <a:gd name="T19" fmla="*/ 205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6" h="2966">
                  <a:moveTo>
                    <a:pt x="1483" y="2966"/>
                  </a:moveTo>
                  <a:cubicBezTo>
                    <a:pt x="665" y="2966"/>
                    <a:pt x="0" y="2301"/>
                    <a:pt x="0" y="1483"/>
                  </a:cubicBezTo>
                  <a:cubicBezTo>
                    <a:pt x="0" y="665"/>
                    <a:pt x="665" y="0"/>
                    <a:pt x="1483" y="0"/>
                  </a:cubicBezTo>
                  <a:cubicBezTo>
                    <a:pt x="2301" y="0"/>
                    <a:pt x="2966" y="665"/>
                    <a:pt x="2966" y="1483"/>
                  </a:cubicBezTo>
                  <a:cubicBezTo>
                    <a:pt x="2966" y="2301"/>
                    <a:pt x="2301" y="2966"/>
                    <a:pt x="1483" y="2966"/>
                  </a:cubicBezTo>
                  <a:close/>
                  <a:moveTo>
                    <a:pt x="1483" y="205"/>
                  </a:moveTo>
                  <a:cubicBezTo>
                    <a:pt x="778" y="205"/>
                    <a:pt x="205" y="778"/>
                    <a:pt x="205" y="1483"/>
                  </a:cubicBezTo>
                  <a:cubicBezTo>
                    <a:pt x="205" y="2188"/>
                    <a:pt x="778" y="2761"/>
                    <a:pt x="1483" y="2761"/>
                  </a:cubicBezTo>
                  <a:cubicBezTo>
                    <a:pt x="2188" y="2761"/>
                    <a:pt x="2761" y="2188"/>
                    <a:pt x="2761" y="1483"/>
                  </a:cubicBezTo>
                  <a:cubicBezTo>
                    <a:pt x="2761" y="778"/>
                    <a:pt x="2188" y="205"/>
                    <a:pt x="1483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6562725" y="3482975"/>
              <a:ext cx="908050" cy="852488"/>
            </a:xfrm>
            <a:custGeom>
              <a:avLst/>
              <a:gdLst>
                <a:gd name="T0" fmla="*/ 1030 w 1267"/>
                <a:gd name="T1" fmla="*/ 0 h 1188"/>
                <a:gd name="T2" fmla="*/ 496 w 1267"/>
                <a:gd name="T3" fmla="*/ 759 h 1188"/>
                <a:gd name="T4" fmla="*/ 238 w 1267"/>
                <a:gd name="T5" fmla="*/ 475 h 1188"/>
                <a:gd name="T6" fmla="*/ 0 w 1267"/>
                <a:gd name="T7" fmla="*/ 475 h 1188"/>
                <a:gd name="T8" fmla="*/ 476 w 1267"/>
                <a:gd name="T9" fmla="*/ 1188 h 1188"/>
                <a:gd name="T10" fmla="*/ 634 w 1267"/>
                <a:gd name="T11" fmla="*/ 1188 h 1188"/>
                <a:gd name="T12" fmla="*/ 1267 w 1267"/>
                <a:gd name="T13" fmla="*/ 0 h 1188"/>
                <a:gd name="T14" fmla="*/ 1030 w 1267"/>
                <a:gd name="T1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7" h="1188">
                  <a:moveTo>
                    <a:pt x="1030" y="0"/>
                  </a:moveTo>
                  <a:cubicBezTo>
                    <a:pt x="810" y="238"/>
                    <a:pt x="654" y="463"/>
                    <a:pt x="496" y="759"/>
                  </a:cubicBezTo>
                  <a:cubicBezTo>
                    <a:pt x="398" y="632"/>
                    <a:pt x="319" y="549"/>
                    <a:pt x="238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186" y="692"/>
                    <a:pt x="286" y="859"/>
                    <a:pt x="476" y="1188"/>
                  </a:cubicBezTo>
                  <a:cubicBezTo>
                    <a:pt x="634" y="1188"/>
                    <a:pt x="634" y="1188"/>
                    <a:pt x="634" y="1188"/>
                  </a:cubicBezTo>
                  <a:cubicBezTo>
                    <a:pt x="786" y="773"/>
                    <a:pt x="924" y="482"/>
                    <a:pt x="1267" y="0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uppieren 25"/>
          <p:cNvGrpSpPr>
            <a:grpSpLocks noChangeAspect="1"/>
          </p:cNvGrpSpPr>
          <p:nvPr userDrawn="1"/>
        </p:nvGrpSpPr>
        <p:grpSpPr>
          <a:xfrm>
            <a:off x="5214279" y="3008599"/>
            <a:ext cx="564778" cy="565200"/>
            <a:chOff x="5954713" y="2846388"/>
            <a:chExt cx="2125662" cy="2127250"/>
          </a:xfrm>
        </p:grpSpPr>
        <p:sp>
          <p:nvSpPr>
            <p:cNvPr id="27" name="Ellipse 26"/>
            <p:cNvSpPr/>
            <p:nvPr/>
          </p:nvSpPr>
          <p:spPr>
            <a:xfrm>
              <a:off x="6009402" y="2901871"/>
              <a:ext cx="2014695" cy="2014695"/>
            </a:xfrm>
            <a:prstGeom prst="ellipse">
              <a:avLst/>
            </a:prstGeom>
            <a:gradFill flip="none" rotWithShape="1">
              <a:gsLst>
                <a:gs pos="42000">
                  <a:srgbClr val="004C8C"/>
                </a:gs>
                <a:gs pos="92000">
                  <a:srgbClr val="7CB2E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5954713" y="2846388"/>
              <a:ext cx="2125662" cy="2127250"/>
            </a:xfrm>
            <a:custGeom>
              <a:avLst/>
              <a:gdLst>
                <a:gd name="T0" fmla="*/ 1483 w 2966"/>
                <a:gd name="T1" fmla="*/ 2966 h 2966"/>
                <a:gd name="T2" fmla="*/ 0 w 2966"/>
                <a:gd name="T3" fmla="*/ 1483 h 2966"/>
                <a:gd name="T4" fmla="*/ 1483 w 2966"/>
                <a:gd name="T5" fmla="*/ 0 h 2966"/>
                <a:gd name="T6" fmla="*/ 2966 w 2966"/>
                <a:gd name="T7" fmla="*/ 1483 h 2966"/>
                <a:gd name="T8" fmla="*/ 1483 w 2966"/>
                <a:gd name="T9" fmla="*/ 2966 h 2966"/>
                <a:gd name="T10" fmla="*/ 1483 w 2966"/>
                <a:gd name="T11" fmla="*/ 205 h 2966"/>
                <a:gd name="T12" fmla="*/ 205 w 2966"/>
                <a:gd name="T13" fmla="*/ 1483 h 2966"/>
                <a:gd name="T14" fmla="*/ 1483 w 2966"/>
                <a:gd name="T15" fmla="*/ 2761 h 2966"/>
                <a:gd name="T16" fmla="*/ 2761 w 2966"/>
                <a:gd name="T17" fmla="*/ 1483 h 2966"/>
                <a:gd name="T18" fmla="*/ 1483 w 2966"/>
                <a:gd name="T19" fmla="*/ 205 h 2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6" h="2966">
                  <a:moveTo>
                    <a:pt x="1483" y="2966"/>
                  </a:moveTo>
                  <a:cubicBezTo>
                    <a:pt x="665" y="2966"/>
                    <a:pt x="0" y="2301"/>
                    <a:pt x="0" y="1483"/>
                  </a:cubicBezTo>
                  <a:cubicBezTo>
                    <a:pt x="0" y="665"/>
                    <a:pt x="665" y="0"/>
                    <a:pt x="1483" y="0"/>
                  </a:cubicBezTo>
                  <a:cubicBezTo>
                    <a:pt x="2301" y="0"/>
                    <a:pt x="2966" y="665"/>
                    <a:pt x="2966" y="1483"/>
                  </a:cubicBezTo>
                  <a:cubicBezTo>
                    <a:pt x="2966" y="2301"/>
                    <a:pt x="2301" y="2966"/>
                    <a:pt x="1483" y="2966"/>
                  </a:cubicBezTo>
                  <a:close/>
                  <a:moveTo>
                    <a:pt x="1483" y="205"/>
                  </a:moveTo>
                  <a:cubicBezTo>
                    <a:pt x="778" y="205"/>
                    <a:pt x="205" y="778"/>
                    <a:pt x="205" y="1483"/>
                  </a:cubicBezTo>
                  <a:cubicBezTo>
                    <a:pt x="205" y="2188"/>
                    <a:pt x="778" y="2761"/>
                    <a:pt x="1483" y="2761"/>
                  </a:cubicBezTo>
                  <a:cubicBezTo>
                    <a:pt x="2188" y="2761"/>
                    <a:pt x="2761" y="2188"/>
                    <a:pt x="2761" y="1483"/>
                  </a:cubicBezTo>
                  <a:cubicBezTo>
                    <a:pt x="2761" y="778"/>
                    <a:pt x="2188" y="205"/>
                    <a:pt x="1483" y="2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6562725" y="3482975"/>
              <a:ext cx="908050" cy="852488"/>
            </a:xfrm>
            <a:custGeom>
              <a:avLst/>
              <a:gdLst>
                <a:gd name="T0" fmla="*/ 1030 w 1267"/>
                <a:gd name="T1" fmla="*/ 0 h 1188"/>
                <a:gd name="T2" fmla="*/ 496 w 1267"/>
                <a:gd name="T3" fmla="*/ 759 h 1188"/>
                <a:gd name="T4" fmla="*/ 238 w 1267"/>
                <a:gd name="T5" fmla="*/ 475 h 1188"/>
                <a:gd name="T6" fmla="*/ 0 w 1267"/>
                <a:gd name="T7" fmla="*/ 475 h 1188"/>
                <a:gd name="T8" fmla="*/ 476 w 1267"/>
                <a:gd name="T9" fmla="*/ 1188 h 1188"/>
                <a:gd name="T10" fmla="*/ 634 w 1267"/>
                <a:gd name="T11" fmla="*/ 1188 h 1188"/>
                <a:gd name="T12" fmla="*/ 1267 w 1267"/>
                <a:gd name="T13" fmla="*/ 0 h 1188"/>
                <a:gd name="T14" fmla="*/ 1030 w 1267"/>
                <a:gd name="T1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7" h="1188">
                  <a:moveTo>
                    <a:pt x="1030" y="0"/>
                  </a:moveTo>
                  <a:cubicBezTo>
                    <a:pt x="810" y="238"/>
                    <a:pt x="654" y="463"/>
                    <a:pt x="496" y="759"/>
                  </a:cubicBezTo>
                  <a:cubicBezTo>
                    <a:pt x="398" y="632"/>
                    <a:pt x="319" y="549"/>
                    <a:pt x="238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186" y="692"/>
                    <a:pt x="286" y="859"/>
                    <a:pt x="476" y="1188"/>
                  </a:cubicBezTo>
                  <a:cubicBezTo>
                    <a:pt x="634" y="1188"/>
                    <a:pt x="634" y="1188"/>
                    <a:pt x="634" y="1188"/>
                  </a:cubicBezTo>
                  <a:cubicBezTo>
                    <a:pt x="786" y="773"/>
                    <a:pt x="924" y="482"/>
                    <a:pt x="1267" y="0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12D270D2-AE25-4E8A-B05F-C90DA241D5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75663" y="3990649"/>
            <a:ext cx="3868373" cy="1152761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A1B256A1-C874-491A-9FF2-6F07EAA37C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38167" y="3990649"/>
            <a:ext cx="3868373" cy="1152761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758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43"/>
            <a:ext cx="11520488" cy="5381625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7DCA33A-B068-4111-A4D6-BF0144C9F9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581" y="2685541"/>
            <a:ext cx="4435680" cy="53883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14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None/>
              <a:defRPr sz="2900" b="1" cap="all" spc="1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  <a:p>
            <a:pPr lvl="0"/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495B184-FE1C-4DB9-AA5E-B44B90CF3486}"/>
              </a:ext>
            </a:extLst>
          </p:cNvPr>
          <p:cNvSpPr txBox="1"/>
          <p:nvPr userDrawn="1"/>
        </p:nvSpPr>
        <p:spPr>
          <a:xfrm>
            <a:off x="457581" y="3224373"/>
            <a:ext cx="4513721" cy="2123658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 Elektro-Automatik GmbH &amp; Co.</a:t>
            </a:r>
            <a:r>
              <a:rPr lang="de-DE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b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Helmholtzstraße</a:t>
            </a: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31-37</a:t>
            </a:r>
            <a:b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41747 Viersen</a:t>
            </a:r>
            <a:b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b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 +49 2162 3785 0</a:t>
            </a:r>
            <a:b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Fax +49 2162 1623 0</a:t>
            </a:r>
            <a:b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ea1974@elektroautomatik.com</a:t>
            </a:r>
            <a:b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www.elektroautomatik.com</a:t>
            </a:r>
          </a:p>
          <a:p>
            <a:endParaRPr lang="de-DE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143"/>
            <a:ext cx="11520488" cy="5381625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9" name="Inhaltsplatzhalter 15">
            <a:extLst>
              <a:ext uri="{FF2B5EF4-FFF2-40B4-BE49-F238E27FC236}">
                <a16:creationId xmlns:a16="http://schemas.microsoft.com/office/drawing/2014/main" id="{803D9A33-819A-40C4-AA00-672E536EA38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58368" y="1016000"/>
            <a:ext cx="7767680" cy="4263912"/>
          </a:xfrm>
          <a:prstGeom prst="rect">
            <a:avLst/>
          </a:prstGeom>
          <a:solidFill>
            <a:srgbClr val="DDDEE0"/>
          </a:solidFill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 err="1"/>
              <a:t>Object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94576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 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488" y="2293143"/>
            <a:ext cx="11520000" cy="3549600"/>
          </a:xfrm>
          <a:prstGeom prst="rect">
            <a:avLst/>
          </a:prstGeom>
          <a:gradFill flip="none" rotWithShape="1">
            <a:gsLst>
              <a:gs pos="24000">
                <a:srgbClr val="004C8C"/>
              </a:gs>
              <a:gs pos="92000">
                <a:srgbClr val="7CB2E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565740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565740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DC9FBDF3-F16F-4DAA-8D3D-02A35B7613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8855" y="2597115"/>
            <a:ext cx="4513721" cy="2957651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0EA01064-63FA-4F84-8692-CE9941ABC1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444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9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 slide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11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565740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565740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E6DBB600-39BA-467B-8DFE-3BF9BCAF51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5" name="Bildplatzhalter 31">
            <a:extLst>
              <a:ext uri="{FF2B5EF4-FFF2-40B4-BE49-F238E27FC236}">
                <a16:creationId xmlns:a16="http://schemas.microsoft.com/office/drawing/2014/main" id="{82A16481-F4BF-4FE2-8C5C-5DB40AC721F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2293143"/>
            <a:ext cx="11520000" cy="3549600"/>
          </a:xfrm>
          <a:prstGeom prst="rect">
            <a:avLst/>
          </a:prstGeom>
          <a:ln w="6350">
            <a:noFill/>
          </a:ln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 err="1"/>
              <a:t>Graphic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560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alternativ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DCDC9B18-DF21-45C9-B2AE-1E012DEC6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"/>
          <a:stretch/>
        </p:blipFill>
        <p:spPr>
          <a:xfrm>
            <a:off x="5304708" y="412144"/>
            <a:ext cx="6215292" cy="5434620"/>
          </a:xfrm>
          <a:prstGeom prst="rect">
            <a:avLst/>
          </a:prstGeom>
        </p:spPr>
      </p:pic>
      <p:sp>
        <p:nvSpPr>
          <p:cNvPr id="20" name="Bildplatzhalter 43">
            <a:extLst>
              <a:ext uri="{FF2B5EF4-FFF2-40B4-BE49-F238E27FC236}">
                <a16:creationId xmlns:a16="http://schemas.microsoft.com/office/drawing/2014/main" id="{96081D8A-E751-462F-82E9-2DFD223366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27013" y="454025"/>
            <a:ext cx="5586897" cy="5392738"/>
          </a:xfrm>
          <a:custGeom>
            <a:avLst/>
            <a:gdLst>
              <a:gd name="connsiteX0" fmla="*/ 0 w 5586897"/>
              <a:gd name="connsiteY0" fmla="*/ 0 h 5392738"/>
              <a:gd name="connsiteX1" fmla="*/ 2951316 w 5586897"/>
              <a:gd name="connsiteY1" fmla="*/ 0 h 5392738"/>
              <a:gd name="connsiteX2" fmla="*/ 2951316 w 5586897"/>
              <a:gd name="connsiteY2" fmla="*/ 957553 h 5392738"/>
              <a:gd name="connsiteX3" fmla="*/ 5129316 w 5586897"/>
              <a:gd name="connsiteY3" fmla="*/ 957553 h 5392738"/>
              <a:gd name="connsiteX4" fmla="*/ 5129316 w 5586897"/>
              <a:gd name="connsiteY4" fmla="*/ 0 h 5392738"/>
              <a:gd name="connsiteX5" fmla="*/ 5586897 w 5586897"/>
              <a:gd name="connsiteY5" fmla="*/ 0 h 5392738"/>
              <a:gd name="connsiteX6" fmla="*/ 5586897 w 5586897"/>
              <a:gd name="connsiteY6" fmla="*/ 5392738 h 5392738"/>
              <a:gd name="connsiteX7" fmla="*/ 2044317 w 5586897"/>
              <a:gd name="connsiteY7" fmla="*/ 5392738 h 539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897" h="5392738">
                <a:moveTo>
                  <a:pt x="0" y="0"/>
                </a:moveTo>
                <a:lnTo>
                  <a:pt x="2951316" y="0"/>
                </a:lnTo>
                <a:lnTo>
                  <a:pt x="2951316" y="957553"/>
                </a:lnTo>
                <a:lnTo>
                  <a:pt x="5129316" y="957553"/>
                </a:lnTo>
                <a:lnTo>
                  <a:pt x="5129316" y="0"/>
                </a:lnTo>
                <a:lnTo>
                  <a:pt x="5586897" y="0"/>
                </a:lnTo>
                <a:lnTo>
                  <a:pt x="5586897" y="5392738"/>
                </a:lnTo>
                <a:lnTo>
                  <a:pt x="2044317" y="539273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29" name="Freeform 5"/>
          <p:cNvSpPr>
            <a:spLocks/>
          </p:cNvSpPr>
          <p:nvPr userDrawn="1"/>
        </p:nvSpPr>
        <p:spPr bwMode="auto">
          <a:xfrm>
            <a:off x="-3175" y="454025"/>
            <a:ext cx="7959725" cy="5395913"/>
          </a:xfrm>
          <a:custGeom>
            <a:avLst/>
            <a:gdLst>
              <a:gd name="T0" fmla="*/ 0 w 5014"/>
              <a:gd name="T1" fmla="*/ 0 h 3399"/>
              <a:gd name="T2" fmla="*/ 0 w 5014"/>
              <a:gd name="T3" fmla="*/ 3399 h 3399"/>
              <a:gd name="T4" fmla="*/ 5014 w 5014"/>
              <a:gd name="T5" fmla="*/ 3399 h 3399"/>
              <a:gd name="T6" fmla="*/ 3728 w 5014"/>
              <a:gd name="T7" fmla="*/ 0 h 3399"/>
              <a:gd name="T8" fmla="*/ 0 w 5014"/>
              <a:gd name="T9" fmla="*/ 0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14" h="3399">
                <a:moveTo>
                  <a:pt x="0" y="0"/>
                </a:moveTo>
                <a:lnTo>
                  <a:pt x="0" y="3399"/>
                </a:lnTo>
                <a:lnTo>
                  <a:pt x="5014" y="3399"/>
                </a:lnTo>
                <a:lnTo>
                  <a:pt x="3728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rgbClr val="004C8C"/>
              </a:gs>
              <a:gs pos="92000">
                <a:srgbClr val="7CB2E1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>
          <a:xfrm>
            <a:off x="5046525" y="454026"/>
            <a:ext cx="2933043" cy="5397118"/>
            <a:chOff x="5048250" y="457200"/>
            <a:chExt cx="2928938" cy="5389563"/>
          </a:xfrm>
          <a:solidFill>
            <a:schemeClr val="bg1"/>
          </a:solidFill>
        </p:grpSpPr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6069013" y="1812925"/>
              <a:ext cx="1625600" cy="4033838"/>
            </a:xfrm>
            <a:custGeom>
              <a:avLst/>
              <a:gdLst>
                <a:gd name="T0" fmla="*/ 375 w 2441"/>
                <a:gd name="T1" fmla="*/ 187 h 6060"/>
                <a:gd name="T2" fmla="*/ 187 w 2441"/>
                <a:gd name="T3" fmla="*/ 0 h 6060"/>
                <a:gd name="T4" fmla="*/ 0 w 2441"/>
                <a:gd name="T5" fmla="*/ 187 h 6060"/>
                <a:gd name="T6" fmla="*/ 187 w 2441"/>
                <a:gd name="T7" fmla="*/ 375 h 6060"/>
                <a:gd name="T8" fmla="*/ 228 w 2441"/>
                <a:gd name="T9" fmla="*/ 370 h 6060"/>
                <a:gd name="T10" fmla="*/ 2384 w 2441"/>
                <a:gd name="T11" fmla="*/ 6060 h 6060"/>
                <a:gd name="T12" fmla="*/ 2441 w 2441"/>
                <a:gd name="T13" fmla="*/ 6060 h 6060"/>
                <a:gd name="T14" fmla="*/ 278 w 2441"/>
                <a:gd name="T15" fmla="*/ 351 h 6060"/>
                <a:gd name="T16" fmla="*/ 375 w 2441"/>
                <a:gd name="T17" fmla="*/ 187 h 6060"/>
                <a:gd name="T18" fmla="*/ 187 w 2441"/>
                <a:gd name="T19" fmla="*/ 322 h 6060"/>
                <a:gd name="T20" fmla="*/ 53 w 2441"/>
                <a:gd name="T21" fmla="*/ 187 h 6060"/>
                <a:gd name="T22" fmla="*/ 187 w 2441"/>
                <a:gd name="T23" fmla="*/ 53 h 6060"/>
                <a:gd name="T24" fmla="*/ 322 w 2441"/>
                <a:gd name="T25" fmla="*/ 187 h 6060"/>
                <a:gd name="T26" fmla="*/ 187 w 2441"/>
                <a:gd name="T27" fmla="*/ 322 h 6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1" h="6060">
                  <a:moveTo>
                    <a:pt x="375" y="187"/>
                  </a:moveTo>
                  <a:cubicBezTo>
                    <a:pt x="375" y="84"/>
                    <a:pt x="291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1"/>
                    <a:pt x="84" y="375"/>
                    <a:pt x="187" y="375"/>
                  </a:cubicBezTo>
                  <a:cubicBezTo>
                    <a:pt x="201" y="375"/>
                    <a:pt x="215" y="373"/>
                    <a:pt x="228" y="370"/>
                  </a:cubicBezTo>
                  <a:cubicBezTo>
                    <a:pt x="2384" y="6060"/>
                    <a:pt x="2384" y="6060"/>
                    <a:pt x="2384" y="6060"/>
                  </a:cubicBezTo>
                  <a:cubicBezTo>
                    <a:pt x="2441" y="6060"/>
                    <a:pt x="2441" y="6060"/>
                    <a:pt x="2441" y="6060"/>
                  </a:cubicBezTo>
                  <a:cubicBezTo>
                    <a:pt x="278" y="351"/>
                    <a:pt x="278" y="351"/>
                    <a:pt x="278" y="351"/>
                  </a:cubicBezTo>
                  <a:cubicBezTo>
                    <a:pt x="336" y="319"/>
                    <a:pt x="375" y="258"/>
                    <a:pt x="375" y="187"/>
                  </a:cubicBezTo>
                  <a:close/>
                  <a:moveTo>
                    <a:pt x="187" y="322"/>
                  </a:moveTo>
                  <a:cubicBezTo>
                    <a:pt x="113" y="322"/>
                    <a:pt x="53" y="261"/>
                    <a:pt x="53" y="187"/>
                  </a:cubicBezTo>
                  <a:cubicBezTo>
                    <a:pt x="53" y="113"/>
                    <a:pt x="113" y="53"/>
                    <a:pt x="187" y="53"/>
                  </a:cubicBezTo>
                  <a:cubicBezTo>
                    <a:pt x="261" y="53"/>
                    <a:pt x="322" y="113"/>
                    <a:pt x="322" y="187"/>
                  </a:cubicBezTo>
                  <a:cubicBezTo>
                    <a:pt x="322" y="261"/>
                    <a:pt x="261" y="322"/>
                    <a:pt x="187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1"/>
            <p:cNvSpPr>
              <a:spLocks/>
            </p:cNvSpPr>
            <p:nvPr userDrawn="1"/>
          </p:nvSpPr>
          <p:spPr bwMode="auto">
            <a:xfrm>
              <a:off x="5895975" y="457200"/>
              <a:ext cx="2081213" cy="5389563"/>
            </a:xfrm>
            <a:custGeom>
              <a:avLst/>
              <a:gdLst>
                <a:gd name="T0" fmla="*/ 0 w 1311"/>
                <a:gd name="T1" fmla="*/ 0 h 3395"/>
                <a:gd name="T2" fmla="*/ 1288 w 1311"/>
                <a:gd name="T3" fmla="*/ 3395 h 3395"/>
                <a:gd name="T4" fmla="*/ 1311 w 1311"/>
                <a:gd name="T5" fmla="*/ 3395 h 3395"/>
                <a:gd name="T6" fmla="*/ 24 w 1311"/>
                <a:gd name="T7" fmla="*/ 0 h 3395"/>
                <a:gd name="T8" fmla="*/ 0 w 1311"/>
                <a:gd name="T9" fmla="*/ 0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1" h="3395">
                  <a:moveTo>
                    <a:pt x="0" y="0"/>
                  </a:moveTo>
                  <a:lnTo>
                    <a:pt x="1288" y="3395"/>
                  </a:lnTo>
                  <a:lnTo>
                    <a:pt x="1311" y="339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2"/>
            <p:cNvSpPr>
              <a:spLocks noEditPoints="1"/>
            </p:cNvSpPr>
            <p:nvPr userDrawn="1"/>
          </p:nvSpPr>
          <p:spPr bwMode="auto">
            <a:xfrm>
              <a:off x="5330825" y="457200"/>
              <a:ext cx="1025525" cy="2451100"/>
            </a:xfrm>
            <a:custGeom>
              <a:avLst/>
              <a:gdLst>
                <a:gd name="T0" fmla="*/ 1166 w 1541"/>
                <a:gd name="T1" fmla="*/ 3496 h 3683"/>
                <a:gd name="T2" fmla="*/ 1353 w 1541"/>
                <a:gd name="T3" fmla="*/ 3683 h 3683"/>
                <a:gd name="T4" fmla="*/ 1541 w 1541"/>
                <a:gd name="T5" fmla="*/ 3496 h 3683"/>
                <a:gd name="T6" fmla="*/ 1353 w 1541"/>
                <a:gd name="T7" fmla="*/ 3308 h 3683"/>
                <a:gd name="T8" fmla="*/ 1312 w 1541"/>
                <a:gd name="T9" fmla="*/ 3313 h 3683"/>
                <a:gd name="T10" fmla="*/ 57 w 1541"/>
                <a:gd name="T11" fmla="*/ 0 h 3683"/>
                <a:gd name="T12" fmla="*/ 0 w 1541"/>
                <a:gd name="T13" fmla="*/ 0 h 3683"/>
                <a:gd name="T14" fmla="*/ 1263 w 1541"/>
                <a:gd name="T15" fmla="*/ 3332 h 3683"/>
                <a:gd name="T16" fmla="*/ 1166 w 1541"/>
                <a:gd name="T17" fmla="*/ 3496 h 3683"/>
                <a:gd name="T18" fmla="*/ 1353 w 1541"/>
                <a:gd name="T19" fmla="*/ 3361 h 3683"/>
                <a:gd name="T20" fmla="*/ 1487 w 1541"/>
                <a:gd name="T21" fmla="*/ 3496 h 3683"/>
                <a:gd name="T22" fmla="*/ 1353 w 1541"/>
                <a:gd name="T23" fmla="*/ 3630 h 3683"/>
                <a:gd name="T24" fmla="*/ 1219 w 1541"/>
                <a:gd name="T25" fmla="*/ 3496 h 3683"/>
                <a:gd name="T26" fmla="*/ 1353 w 1541"/>
                <a:gd name="T27" fmla="*/ 3361 h 3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1" h="3683">
                  <a:moveTo>
                    <a:pt x="1166" y="3496"/>
                  </a:moveTo>
                  <a:cubicBezTo>
                    <a:pt x="1166" y="3599"/>
                    <a:pt x="1250" y="3683"/>
                    <a:pt x="1353" y="3683"/>
                  </a:cubicBezTo>
                  <a:cubicBezTo>
                    <a:pt x="1457" y="3683"/>
                    <a:pt x="1541" y="3599"/>
                    <a:pt x="1541" y="3496"/>
                  </a:cubicBezTo>
                  <a:cubicBezTo>
                    <a:pt x="1541" y="3392"/>
                    <a:pt x="1457" y="3308"/>
                    <a:pt x="1353" y="3308"/>
                  </a:cubicBezTo>
                  <a:cubicBezTo>
                    <a:pt x="1339" y="3308"/>
                    <a:pt x="1326" y="3310"/>
                    <a:pt x="1312" y="331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63" y="3332"/>
                    <a:pt x="1263" y="3332"/>
                    <a:pt x="1263" y="3332"/>
                  </a:cubicBezTo>
                  <a:cubicBezTo>
                    <a:pt x="1205" y="3364"/>
                    <a:pt x="1166" y="3425"/>
                    <a:pt x="1166" y="3496"/>
                  </a:cubicBezTo>
                  <a:close/>
                  <a:moveTo>
                    <a:pt x="1353" y="3361"/>
                  </a:moveTo>
                  <a:cubicBezTo>
                    <a:pt x="1427" y="3361"/>
                    <a:pt x="1487" y="3422"/>
                    <a:pt x="1487" y="3496"/>
                  </a:cubicBezTo>
                  <a:cubicBezTo>
                    <a:pt x="1487" y="3570"/>
                    <a:pt x="1427" y="3630"/>
                    <a:pt x="1353" y="3630"/>
                  </a:cubicBezTo>
                  <a:cubicBezTo>
                    <a:pt x="1279" y="3630"/>
                    <a:pt x="1219" y="3570"/>
                    <a:pt x="1219" y="3496"/>
                  </a:cubicBezTo>
                  <a:cubicBezTo>
                    <a:pt x="1219" y="3422"/>
                    <a:pt x="1279" y="3361"/>
                    <a:pt x="1353" y="33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3"/>
            <p:cNvSpPr>
              <a:spLocks noEditPoints="1"/>
            </p:cNvSpPr>
            <p:nvPr userDrawn="1"/>
          </p:nvSpPr>
          <p:spPr bwMode="auto">
            <a:xfrm>
              <a:off x="5613400" y="457200"/>
              <a:ext cx="560388" cy="1220788"/>
            </a:xfrm>
            <a:custGeom>
              <a:avLst/>
              <a:gdLst>
                <a:gd name="T0" fmla="*/ 465 w 840"/>
                <a:gd name="T1" fmla="*/ 1647 h 1834"/>
                <a:gd name="T2" fmla="*/ 653 w 840"/>
                <a:gd name="T3" fmla="*/ 1834 h 1834"/>
                <a:gd name="T4" fmla="*/ 840 w 840"/>
                <a:gd name="T5" fmla="*/ 1647 h 1834"/>
                <a:gd name="T6" fmla="*/ 653 w 840"/>
                <a:gd name="T7" fmla="*/ 1459 h 1834"/>
                <a:gd name="T8" fmla="*/ 612 w 840"/>
                <a:gd name="T9" fmla="*/ 1464 h 1834"/>
                <a:gd name="T10" fmla="*/ 57 w 840"/>
                <a:gd name="T11" fmla="*/ 0 h 1834"/>
                <a:gd name="T12" fmla="*/ 0 w 840"/>
                <a:gd name="T13" fmla="*/ 0 h 1834"/>
                <a:gd name="T14" fmla="*/ 562 w 840"/>
                <a:gd name="T15" fmla="*/ 1483 h 1834"/>
                <a:gd name="T16" fmla="*/ 465 w 840"/>
                <a:gd name="T17" fmla="*/ 1647 h 1834"/>
                <a:gd name="T18" fmla="*/ 653 w 840"/>
                <a:gd name="T19" fmla="*/ 1512 h 1834"/>
                <a:gd name="T20" fmla="*/ 787 w 840"/>
                <a:gd name="T21" fmla="*/ 1647 h 1834"/>
                <a:gd name="T22" fmla="*/ 653 w 840"/>
                <a:gd name="T23" fmla="*/ 1781 h 1834"/>
                <a:gd name="T24" fmla="*/ 519 w 840"/>
                <a:gd name="T25" fmla="*/ 1647 h 1834"/>
                <a:gd name="T26" fmla="*/ 653 w 840"/>
                <a:gd name="T27" fmla="*/ 1512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0" h="1834">
                  <a:moveTo>
                    <a:pt x="465" y="1647"/>
                  </a:moveTo>
                  <a:cubicBezTo>
                    <a:pt x="465" y="1750"/>
                    <a:pt x="549" y="1834"/>
                    <a:pt x="653" y="1834"/>
                  </a:cubicBezTo>
                  <a:cubicBezTo>
                    <a:pt x="756" y="1834"/>
                    <a:pt x="840" y="1750"/>
                    <a:pt x="840" y="1647"/>
                  </a:cubicBezTo>
                  <a:cubicBezTo>
                    <a:pt x="840" y="1543"/>
                    <a:pt x="756" y="1459"/>
                    <a:pt x="653" y="1459"/>
                  </a:cubicBezTo>
                  <a:cubicBezTo>
                    <a:pt x="639" y="1459"/>
                    <a:pt x="625" y="1461"/>
                    <a:pt x="612" y="146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2" y="1483"/>
                    <a:pt x="562" y="1483"/>
                    <a:pt x="562" y="1483"/>
                  </a:cubicBezTo>
                  <a:cubicBezTo>
                    <a:pt x="505" y="1515"/>
                    <a:pt x="465" y="1576"/>
                    <a:pt x="465" y="1647"/>
                  </a:cubicBezTo>
                  <a:close/>
                  <a:moveTo>
                    <a:pt x="653" y="1512"/>
                  </a:moveTo>
                  <a:cubicBezTo>
                    <a:pt x="727" y="1512"/>
                    <a:pt x="787" y="1573"/>
                    <a:pt x="787" y="1647"/>
                  </a:cubicBezTo>
                  <a:cubicBezTo>
                    <a:pt x="787" y="1721"/>
                    <a:pt x="727" y="1781"/>
                    <a:pt x="653" y="1781"/>
                  </a:cubicBezTo>
                  <a:cubicBezTo>
                    <a:pt x="579" y="1781"/>
                    <a:pt x="519" y="1721"/>
                    <a:pt x="519" y="1647"/>
                  </a:cubicBezTo>
                  <a:cubicBezTo>
                    <a:pt x="519" y="1573"/>
                    <a:pt x="579" y="1512"/>
                    <a:pt x="653" y="15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 userDrawn="1"/>
          </p:nvSpPr>
          <p:spPr bwMode="auto">
            <a:xfrm>
              <a:off x="5048250" y="457200"/>
              <a:ext cx="1300163" cy="3175000"/>
            </a:xfrm>
            <a:custGeom>
              <a:avLst/>
              <a:gdLst>
                <a:gd name="T0" fmla="*/ 1578 w 1953"/>
                <a:gd name="T1" fmla="*/ 4583 h 4770"/>
                <a:gd name="T2" fmla="*/ 1766 w 1953"/>
                <a:gd name="T3" fmla="*/ 4770 h 4770"/>
                <a:gd name="T4" fmla="*/ 1953 w 1953"/>
                <a:gd name="T5" fmla="*/ 4583 h 4770"/>
                <a:gd name="T6" fmla="*/ 1766 w 1953"/>
                <a:gd name="T7" fmla="*/ 4396 h 4770"/>
                <a:gd name="T8" fmla="*/ 1725 w 1953"/>
                <a:gd name="T9" fmla="*/ 4400 h 4770"/>
                <a:gd name="T10" fmla="*/ 57 w 1953"/>
                <a:gd name="T11" fmla="*/ 0 h 4770"/>
                <a:gd name="T12" fmla="*/ 0 w 1953"/>
                <a:gd name="T13" fmla="*/ 0 h 4770"/>
                <a:gd name="T14" fmla="*/ 1675 w 1953"/>
                <a:gd name="T15" fmla="*/ 4419 h 4770"/>
                <a:gd name="T16" fmla="*/ 1578 w 1953"/>
                <a:gd name="T17" fmla="*/ 4583 h 4770"/>
                <a:gd name="T18" fmla="*/ 1766 w 1953"/>
                <a:gd name="T19" fmla="*/ 4449 h 4770"/>
                <a:gd name="T20" fmla="*/ 1900 w 1953"/>
                <a:gd name="T21" fmla="*/ 4583 h 4770"/>
                <a:gd name="T22" fmla="*/ 1766 w 1953"/>
                <a:gd name="T23" fmla="*/ 4717 h 4770"/>
                <a:gd name="T24" fmla="*/ 1631 w 1953"/>
                <a:gd name="T25" fmla="*/ 4583 h 4770"/>
                <a:gd name="T26" fmla="*/ 1766 w 1953"/>
                <a:gd name="T27" fmla="*/ 4449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3" h="4770">
                  <a:moveTo>
                    <a:pt x="1578" y="4583"/>
                  </a:moveTo>
                  <a:cubicBezTo>
                    <a:pt x="1578" y="4686"/>
                    <a:pt x="1662" y="4770"/>
                    <a:pt x="1766" y="4770"/>
                  </a:cubicBezTo>
                  <a:cubicBezTo>
                    <a:pt x="1869" y="4770"/>
                    <a:pt x="1953" y="4686"/>
                    <a:pt x="1953" y="4583"/>
                  </a:cubicBezTo>
                  <a:cubicBezTo>
                    <a:pt x="1953" y="4480"/>
                    <a:pt x="1869" y="4396"/>
                    <a:pt x="1766" y="4396"/>
                  </a:cubicBezTo>
                  <a:cubicBezTo>
                    <a:pt x="1752" y="4396"/>
                    <a:pt x="1738" y="4397"/>
                    <a:pt x="1725" y="440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75" y="4419"/>
                    <a:pt x="1675" y="4419"/>
                    <a:pt x="1675" y="4419"/>
                  </a:cubicBezTo>
                  <a:cubicBezTo>
                    <a:pt x="1617" y="4451"/>
                    <a:pt x="1578" y="4512"/>
                    <a:pt x="1578" y="4583"/>
                  </a:cubicBezTo>
                  <a:close/>
                  <a:moveTo>
                    <a:pt x="1766" y="4449"/>
                  </a:moveTo>
                  <a:cubicBezTo>
                    <a:pt x="1840" y="4449"/>
                    <a:pt x="1900" y="4509"/>
                    <a:pt x="1900" y="4583"/>
                  </a:cubicBezTo>
                  <a:cubicBezTo>
                    <a:pt x="1900" y="4657"/>
                    <a:pt x="1840" y="4717"/>
                    <a:pt x="1766" y="4717"/>
                  </a:cubicBezTo>
                  <a:cubicBezTo>
                    <a:pt x="1692" y="4717"/>
                    <a:pt x="1631" y="4657"/>
                    <a:pt x="1631" y="4583"/>
                  </a:cubicBezTo>
                  <a:cubicBezTo>
                    <a:pt x="1631" y="4509"/>
                    <a:pt x="1692" y="4449"/>
                    <a:pt x="1766" y="4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 userDrawn="1"/>
          </p:nvSpPr>
          <p:spPr bwMode="auto">
            <a:xfrm>
              <a:off x="6557963" y="3844925"/>
              <a:ext cx="854075" cy="2001838"/>
            </a:xfrm>
            <a:custGeom>
              <a:avLst/>
              <a:gdLst>
                <a:gd name="T0" fmla="*/ 374 w 1282"/>
                <a:gd name="T1" fmla="*/ 187 h 3007"/>
                <a:gd name="T2" fmla="*/ 187 w 1282"/>
                <a:gd name="T3" fmla="*/ 0 h 3007"/>
                <a:gd name="T4" fmla="*/ 0 w 1282"/>
                <a:gd name="T5" fmla="*/ 187 h 3007"/>
                <a:gd name="T6" fmla="*/ 187 w 1282"/>
                <a:gd name="T7" fmla="*/ 374 h 3007"/>
                <a:gd name="T8" fmla="*/ 228 w 1282"/>
                <a:gd name="T9" fmla="*/ 370 h 3007"/>
                <a:gd name="T10" fmla="*/ 1225 w 1282"/>
                <a:gd name="T11" fmla="*/ 3007 h 3007"/>
                <a:gd name="T12" fmla="*/ 1282 w 1282"/>
                <a:gd name="T13" fmla="*/ 3007 h 3007"/>
                <a:gd name="T14" fmla="*/ 277 w 1282"/>
                <a:gd name="T15" fmla="*/ 351 h 3007"/>
                <a:gd name="T16" fmla="*/ 374 w 1282"/>
                <a:gd name="T17" fmla="*/ 187 h 3007"/>
                <a:gd name="T18" fmla="*/ 187 w 1282"/>
                <a:gd name="T19" fmla="*/ 321 h 3007"/>
                <a:gd name="T20" fmla="*/ 53 w 1282"/>
                <a:gd name="T21" fmla="*/ 187 h 3007"/>
                <a:gd name="T22" fmla="*/ 187 w 1282"/>
                <a:gd name="T23" fmla="*/ 53 h 3007"/>
                <a:gd name="T24" fmla="*/ 321 w 1282"/>
                <a:gd name="T25" fmla="*/ 187 h 3007"/>
                <a:gd name="T26" fmla="*/ 187 w 1282"/>
                <a:gd name="T27" fmla="*/ 321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2" h="3007">
                  <a:moveTo>
                    <a:pt x="374" y="187"/>
                  </a:move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201" y="374"/>
                    <a:pt x="215" y="373"/>
                    <a:pt x="228" y="370"/>
                  </a:cubicBezTo>
                  <a:cubicBezTo>
                    <a:pt x="1225" y="3007"/>
                    <a:pt x="1225" y="3007"/>
                    <a:pt x="1225" y="3007"/>
                  </a:cubicBezTo>
                  <a:cubicBezTo>
                    <a:pt x="1282" y="3007"/>
                    <a:pt x="1282" y="3007"/>
                    <a:pt x="1282" y="3007"/>
                  </a:cubicBezTo>
                  <a:cubicBezTo>
                    <a:pt x="277" y="351"/>
                    <a:pt x="277" y="351"/>
                    <a:pt x="277" y="351"/>
                  </a:cubicBezTo>
                  <a:cubicBezTo>
                    <a:pt x="335" y="319"/>
                    <a:pt x="374" y="258"/>
                    <a:pt x="374" y="187"/>
                  </a:cubicBezTo>
                  <a:close/>
                  <a:moveTo>
                    <a:pt x="187" y="321"/>
                  </a:moveTo>
                  <a:cubicBezTo>
                    <a:pt x="113" y="321"/>
                    <a:pt x="53" y="261"/>
                    <a:pt x="53" y="187"/>
                  </a:cubicBezTo>
                  <a:cubicBezTo>
                    <a:pt x="53" y="113"/>
                    <a:pt x="113" y="53"/>
                    <a:pt x="187" y="53"/>
                  </a:cubicBezTo>
                  <a:cubicBezTo>
                    <a:pt x="261" y="53"/>
                    <a:pt x="321" y="113"/>
                    <a:pt x="321" y="187"/>
                  </a:cubicBezTo>
                  <a:cubicBezTo>
                    <a:pt x="321" y="261"/>
                    <a:pt x="261" y="321"/>
                    <a:pt x="187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 userDrawn="1"/>
          </p:nvSpPr>
          <p:spPr bwMode="auto">
            <a:xfrm>
              <a:off x="6253163" y="3041650"/>
              <a:ext cx="876300" cy="2805113"/>
            </a:xfrm>
            <a:custGeom>
              <a:avLst/>
              <a:gdLst>
                <a:gd name="T0" fmla="*/ 399 w 1316"/>
                <a:gd name="T1" fmla="*/ 671 h 4213"/>
                <a:gd name="T2" fmla="*/ 277 w 1316"/>
                <a:gd name="T3" fmla="*/ 351 h 4213"/>
                <a:gd name="T4" fmla="*/ 374 w 1316"/>
                <a:gd name="T5" fmla="*/ 187 h 4213"/>
                <a:gd name="T6" fmla="*/ 187 w 1316"/>
                <a:gd name="T7" fmla="*/ 0 h 4213"/>
                <a:gd name="T8" fmla="*/ 0 w 1316"/>
                <a:gd name="T9" fmla="*/ 187 h 4213"/>
                <a:gd name="T10" fmla="*/ 187 w 1316"/>
                <a:gd name="T11" fmla="*/ 374 h 4213"/>
                <a:gd name="T12" fmla="*/ 228 w 1316"/>
                <a:gd name="T13" fmla="*/ 370 h 4213"/>
                <a:gd name="T14" fmla="*/ 343 w 1316"/>
                <a:gd name="T15" fmla="*/ 673 h 4213"/>
                <a:gd name="T16" fmla="*/ 159 w 1316"/>
                <a:gd name="T17" fmla="*/ 1310 h 4213"/>
                <a:gd name="T18" fmla="*/ 1259 w 1316"/>
                <a:gd name="T19" fmla="*/ 4213 h 4213"/>
                <a:gd name="T20" fmla="*/ 1316 w 1316"/>
                <a:gd name="T21" fmla="*/ 4213 h 4213"/>
                <a:gd name="T22" fmla="*/ 215 w 1316"/>
                <a:gd name="T23" fmla="*/ 1308 h 4213"/>
                <a:gd name="T24" fmla="*/ 399 w 1316"/>
                <a:gd name="T25" fmla="*/ 671 h 4213"/>
                <a:gd name="T26" fmla="*/ 187 w 1316"/>
                <a:gd name="T27" fmla="*/ 321 h 4213"/>
                <a:gd name="T28" fmla="*/ 53 w 1316"/>
                <a:gd name="T29" fmla="*/ 187 h 4213"/>
                <a:gd name="T30" fmla="*/ 187 w 1316"/>
                <a:gd name="T31" fmla="*/ 53 h 4213"/>
                <a:gd name="T32" fmla="*/ 321 w 1316"/>
                <a:gd name="T33" fmla="*/ 187 h 4213"/>
                <a:gd name="T34" fmla="*/ 187 w 1316"/>
                <a:gd name="T35" fmla="*/ 321 h 4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6" h="4213">
                  <a:moveTo>
                    <a:pt x="399" y="671"/>
                  </a:moveTo>
                  <a:cubicBezTo>
                    <a:pt x="277" y="351"/>
                    <a:pt x="277" y="351"/>
                    <a:pt x="277" y="351"/>
                  </a:cubicBezTo>
                  <a:cubicBezTo>
                    <a:pt x="335" y="319"/>
                    <a:pt x="374" y="257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201" y="374"/>
                    <a:pt x="215" y="373"/>
                    <a:pt x="228" y="370"/>
                  </a:cubicBezTo>
                  <a:cubicBezTo>
                    <a:pt x="343" y="673"/>
                    <a:pt x="343" y="673"/>
                    <a:pt x="343" y="673"/>
                  </a:cubicBezTo>
                  <a:cubicBezTo>
                    <a:pt x="159" y="1310"/>
                    <a:pt x="159" y="1310"/>
                    <a:pt x="159" y="1310"/>
                  </a:cubicBezTo>
                  <a:cubicBezTo>
                    <a:pt x="1259" y="4213"/>
                    <a:pt x="1259" y="4213"/>
                    <a:pt x="1259" y="4213"/>
                  </a:cubicBezTo>
                  <a:cubicBezTo>
                    <a:pt x="1316" y="4213"/>
                    <a:pt x="1316" y="4213"/>
                    <a:pt x="1316" y="4213"/>
                  </a:cubicBezTo>
                  <a:cubicBezTo>
                    <a:pt x="215" y="1308"/>
                    <a:pt x="215" y="1308"/>
                    <a:pt x="215" y="1308"/>
                  </a:cubicBezTo>
                  <a:lnTo>
                    <a:pt x="399" y="671"/>
                  </a:lnTo>
                  <a:close/>
                  <a:moveTo>
                    <a:pt x="187" y="321"/>
                  </a:moveTo>
                  <a:cubicBezTo>
                    <a:pt x="113" y="321"/>
                    <a:pt x="53" y="261"/>
                    <a:pt x="53" y="187"/>
                  </a:cubicBezTo>
                  <a:cubicBezTo>
                    <a:pt x="53" y="113"/>
                    <a:pt x="113" y="53"/>
                    <a:pt x="187" y="53"/>
                  </a:cubicBezTo>
                  <a:cubicBezTo>
                    <a:pt x="261" y="53"/>
                    <a:pt x="321" y="113"/>
                    <a:pt x="321" y="187"/>
                  </a:cubicBezTo>
                  <a:cubicBezTo>
                    <a:pt x="321" y="261"/>
                    <a:pt x="261" y="321"/>
                    <a:pt x="187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51" name="Rechteck 50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2" name="Rechteck 51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41" name="Textplatzhalter 6">
            <a:extLst>
              <a:ext uri="{FF2B5EF4-FFF2-40B4-BE49-F238E27FC236}">
                <a16:creationId xmlns:a16="http://schemas.microsoft.com/office/drawing/2014/main" id="{CD0B0536-0CC4-46E6-B5FB-A74C244127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983194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42" name="Textplatzhalter 6">
            <a:extLst>
              <a:ext uri="{FF2B5EF4-FFF2-40B4-BE49-F238E27FC236}">
                <a16:creationId xmlns:a16="http://schemas.microsoft.com/office/drawing/2014/main" id="{6578C0B6-2BE9-4CE8-A3B9-D19FC62AE7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4513721" cy="670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3019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large imag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>
            <a:spLocks/>
          </p:cNvSpPr>
          <p:nvPr userDrawn="1"/>
        </p:nvSpPr>
        <p:spPr bwMode="auto">
          <a:xfrm>
            <a:off x="-3175" y="454025"/>
            <a:ext cx="7959725" cy="5395913"/>
          </a:xfrm>
          <a:custGeom>
            <a:avLst/>
            <a:gdLst>
              <a:gd name="T0" fmla="*/ 0 w 5014"/>
              <a:gd name="T1" fmla="*/ 0 h 3399"/>
              <a:gd name="T2" fmla="*/ 0 w 5014"/>
              <a:gd name="T3" fmla="*/ 3399 h 3399"/>
              <a:gd name="T4" fmla="*/ 5014 w 5014"/>
              <a:gd name="T5" fmla="*/ 3399 h 3399"/>
              <a:gd name="T6" fmla="*/ 3728 w 5014"/>
              <a:gd name="T7" fmla="*/ 0 h 3399"/>
              <a:gd name="T8" fmla="*/ 0 w 5014"/>
              <a:gd name="T9" fmla="*/ 0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14" h="3399">
                <a:moveTo>
                  <a:pt x="0" y="0"/>
                </a:moveTo>
                <a:lnTo>
                  <a:pt x="0" y="3399"/>
                </a:lnTo>
                <a:lnTo>
                  <a:pt x="5014" y="3399"/>
                </a:lnTo>
                <a:lnTo>
                  <a:pt x="3728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rgbClr val="004C8C"/>
              </a:gs>
              <a:gs pos="92000">
                <a:srgbClr val="7CB2E1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>
          <a:xfrm>
            <a:off x="5046525" y="454026"/>
            <a:ext cx="2933043" cy="5397118"/>
            <a:chOff x="5048250" y="457200"/>
            <a:chExt cx="2928938" cy="5389563"/>
          </a:xfrm>
          <a:solidFill>
            <a:schemeClr val="bg1"/>
          </a:solidFill>
        </p:grpSpPr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6069013" y="1812925"/>
              <a:ext cx="1625600" cy="4033838"/>
            </a:xfrm>
            <a:custGeom>
              <a:avLst/>
              <a:gdLst>
                <a:gd name="T0" fmla="*/ 375 w 2441"/>
                <a:gd name="T1" fmla="*/ 187 h 6060"/>
                <a:gd name="T2" fmla="*/ 187 w 2441"/>
                <a:gd name="T3" fmla="*/ 0 h 6060"/>
                <a:gd name="T4" fmla="*/ 0 w 2441"/>
                <a:gd name="T5" fmla="*/ 187 h 6060"/>
                <a:gd name="T6" fmla="*/ 187 w 2441"/>
                <a:gd name="T7" fmla="*/ 375 h 6060"/>
                <a:gd name="T8" fmla="*/ 228 w 2441"/>
                <a:gd name="T9" fmla="*/ 370 h 6060"/>
                <a:gd name="T10" fmla="*/ 2384 w 2441"/>
                <a:gd name="T11" fmla="*/ 6060 h 6060"/>
                <a:gd name="T12" fmla="*/ 2441 w 2441"/>
                <a:gd name="T13" fmla="*/ 6060 h 6060"/>
                <a:gd name="T14" fmla="*/ 278 w 2441"/>
                <a:gd name="T15" fmla="*/ 351 h 6060"/>
                <a:gd name="T16" fmla="*/ 375 w 2441"/>
                <a:gd name="T17" fmla="*/ 187 h 6060"/>
                <a:gd name="T18" fmla="*/ 187 w 2441"/>
                <a:gd name="T19" fmla="*/ 322 h 6060"/>
                <a:gd name="T20" fmla="*/ 53 w 2441"/>
                <a:gd name="T21" fmla="*/ 187 h 6060"/>
                <a:gd name="T22" fmla="*/ 187 w 2441"/>
                <a:gd name="T23" fmla="*/ 53 h 6060"/>
                <a:gd name="T24" fmla="*/ 322 w 2441"/>
                <a:gd name="T25" fmla="*/ 187 h 6060"/>
                <a:gd name="T26" fmla="*/ 187 w 2441"/>
                <a:gd name="T27" fmla="*/ 322 h 6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1" h="6060">
                  <a:moveTo>
                    <a:pt x="375" y="187"/>
                  </a:moveTo>
                  <a:cubicBezTo>
                    <a:pt x="375" y="84"/>
                    <a:pt x="291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1"/>
                    <a:pt x="84" y="375"/>
                    <a:pt x="187" y="375"/>
                  </a:cubicBezTo>
                  <a:cubicBezTo>
                    <a:pt x="201" y="375"/>
                    <a:pt x="215" y="373"/>
                    <a:pt x="228" y="370"/>
                  </a:cubicBezTo>
                  <a:cubicBezTo>
                    <a:pt x="2384" y="6060"/>
                    <a:pt x="2384" y="6060"/>
                    <a:pt x="2384" y="6060"/>
                  </a:cubicBezTo>
                  <a:cubicBezTo>
                    <a:pt x="2441" y="6060"/>
                    <a:pt x="2441" y="6060"/>
                    <a:pt x="2441" y="6060"/>
                  </a:cubicBezTo>
                  <a:cubicBezTo>
                    <a:pt x="278" y="351"/>
                    <a:pt x="278" y="351"/>
                    <a:pt x="278" y="351"/>
                  </a:cubicBezTo>
                  <a:cubicBezTo>
                    <a:pt x="336" y="319"/>
                    <a:pt x="375" y="258"/>
                    <a:pt x="375" y="187"/>
                  </a:cubicBezTo>
                  <a:close/>
                  <a:moveTo>
                    <a:pt x="187" y="322"/>
                  </a:moveTo>
                  <a:cubicBezTo>
                    <a:pt x="113" y="322"/>
                    <a:pt x="53" y="261"/>
                    <a:pt x="53" y="187"/>
                  </a:cubicBezTo>
                  <a:cubicBezTo>
                    <a:pt x="53" y="113"/>
                    <a:pt x="113" y="53"/>
                    <a:pt x="187" y="53"/>
                  </a:cubicBezTo>
                  <a:cubicBezTo>
                    <a:pt x="261" y="53"/>
                    <a:pt x="322" y="113"/>
                    <a:pt x="322" y="187"/>
                  </a:cubicBezTo>
                  <a:cubicBezTo>
                    <a:pt x="322" y="261"/>
                    <a:pt x="261" y="322"/>
                    <a:pt x="187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1"/>
            <p:cNvSpPr>
              <a:spLocks/>
            </p:cNvSpPr>
            <p:nvPr userDrawn="1"/>
          </p:nvSpPr>
          <p:spPr bwMode="auto">
            <a:xfrm>
              <a:off x="5895975" y="457200"/>
              <a:ext cx="2081213" cy="5389563"/>
            </a:xfrm>
            <a:custGeom>
              <a:avLst/>
              <a:gdLst>
                <a:gd name="T0" fmla="*/ 0 w 1311"/>
                <a:gd name="T1" fmla="*/ 0 h 3395"/>
                <a:gd name="T2" fmla="*/ 1288 w 1311"/>
                <a:gd name="T3" fmla="*/ 3395 h 3395"/>
                <a:gd name="T4" fmla="*/ 1311 w 1311"/>
                <a:gd name="T5" fmla="*/ 3395 h 3395"/>
                <a:gd name="T6" fmla="*/ 24 w 1311"/>
                <a:gd name="T7" fmla="*/ 0 h 3395"/>
                <a:gd name="T8" fmla="*/ 0 w 1311"/>
                <a:gd name="T9" fmla="*/ 0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1" h="3395">
                  <a:moveTo>
                    <a:pt x="0" y="0"/>
                  </a:moveTo>
                  <a:lnTo>
                    <a:pt x="1288" y="3395"/>
                  </a:lnTo>
                  <a:lnTo>
                    <a:pt x="1311" y="339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2"/>
            <p:cNvSpPr>
              <a:spLocks noEditPoints="1"/>
            </p:cNvSpPr>
            <p:nvPr userDrawn="1"/>
          </p:nvSpPr>
          <p:spPr bwMode="auto">
            <a:xfrm>
              <a:off x="5330825" y="457200"/>
              <a:ext cx="1025525" cy="2451100"/>
            </a:xfrm>
            <a:custGeom>
              <a:avLst/>
              <a:gdLst>
                <a:gd name="T0" fmla="*/ 1166 w 1541"/>
                <a:gd name="T1" fmla="*/ 3496 h 3683"/>
                <a:gd name="T2" fmla="*/ 1353 w 1541"/>
                <a:gd name="T3" fmla="*/ 3683 h 3683"/>
                <a:gd name="T4" fmla="*/ 1541 w 1541"/>
                <a:gd name="T5" fmla="*/ 3496 h 3683"/>
                <a:gd name="T6" fmla="*/ 1353 w 1541"/>
                <a:gd name="T7" fmla="*/ 3308 h 3683"/>
                <a:gd name="T8" fmla="*/ 1312 w 1541"/>
                <a:gd name="T9" fmla="*/ 3313 h 3683"/>
                <a:gd name="T10" fmla="*/ 57 w 1541"/>
                <a:gd name="T11" fmla="*/ 0 h 3683"/>
                <a:gd name="T12" fmla="*/ 0 w 1541"/>
                <a:gd name="T13" fmla="*/ 0 h 3683"/>
                <a:gd name="T14" fmla="*/ 1263 w 1541"/>
                <a:gd name="T15" fmla="*/ 3332 h 3683"/>
                <a:gd name="T16" fmla="*/ 1166 w 1541"/>
                <a:gd name="T17" fmla="*/ 3496 h 3683"/>
                <a:gd name="T18" fmla="*/ 1353 w 1541"/>
                <a:gd name="T19" fmla="*/ 3361 h 3683"/>
                <a:gd name="T20" fmla="*/ 1487 w 1541"/>
                <a:gd name="T21" fmla="*/ 3496 h 3683"/>
                <a:gd name="T22" fmla="*/ 1353 w 1541"/>
                <a:gd name="T23" fmla="*/ 3630 h 3683"/>
                <a:gd name="T24" fmla="*/ 1219 w 1541"/>
                <a:gd name="T25" fmla="*/ 3496 h 3683"/>
                <a:gd name="T26" fmla="*/ 1353 w 1541"/>
                <a:gd name="T27" fmla="*/ 3361 h 3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1" h="3683">
                  <a:moveTo>
                    <a:pt x="1166" y="3496"/>
                  </a:moveTo>
                  <a:cubicBezTo>
                    <a:pt x="1166" y="3599"/>
                    <a:pt x="1250" y="3683"/>
                    <a:pt x="1353" y="3683"/>
                  </a:cubicBezTo>
                  <a:cubicBezTo>
                    <a:pt x="1457" y="3683"/>
                    <a:pt x="1541" y="3599"/>
                    <a:pt x="1541" y="3496"/>
                  </a:cubicBezTo>
                  <a:cubicBezTo>
                    <a:pt x="1541" y="3392"/>
                    <a:pt x="1457" y="3308"/>
                    <a:pt x="1353" y="3308"/>
                  </a:cubicBezTo>
                  <a:cubicBezTo>
                    <a:pt x="1339" y="3308"/>
                    <a:pt x="1326" y="3310"/>
                    <a:pt x="1312" y="331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63" y="3332"/>
                    <a:pt x="1263" y="3332"/>
                    <a:pt x="1263" y="3332"/>
                  </a:cubicBezTo>
                  <a:cubicBezTo>
                    <a:pt x="1205" y="3364"/>
                    <a:pt x="1166" y="3425"/>
                    <a:pt x="1166" y="3496"/>
                  </a:cubicBezTo>
                  <a:close/>
                  <a:moveTo>
                    <a:pt x="1353" y="3361"/>
                  </a:moveTo>
                  <a:cubicBezTo>
                    <a:pt x="1427" y="3361"/>
                    <a:pt x="1487" y="3422"/>
                    <a:pt x="1487" y="3496"/>
                  </a:cubicBezTo>
                  <a:cubicBezTo>
                    <a:pt x="1487" y="3570"/>
                    <a:pt x="1427" y="3630"/>
                    <a:pt x="1353" y="3630"/>
                  </a:cubicBezTo>
                  <a:cubicBezTo>
                    <a:pt x="1279" y="3630"/>
                    <a:pt x="1219" y="3570"/>
                    <a:pt x="1219" y="3496"/>
                  </a:cubicBezTo>
                  <a:cubicBezTo>
                    <a:pt x="1219" y="3422"/>
                    <a:pt x="1279" y="3361"/>
                    <a:pt x="1353" y="33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3"/>
            <p:cNvSpPr>
              <a:spLocks noEditPoints="1"/>
            </p:cNvSpPr>
            <p:nvPr userDrawn="1"/>
          </p:nvSpPr>
          <p:spPr bwMode="auto">
            <a:xfrm>
              <a:off x="5613400" y="457200"/>
              <a:ext cx="560388" cy="1220788"/>
            </a:xfrm>
            <a:custGeom>
              <a:avLst/>
              <a:gdLst>
                <a:gd name="T0" fmla="*/ 465 w 840"/>
                <a:gd name="T1" fmla="*/ 1647 h 1834"/>
                <a:gd name="T2" fmla="*/ 653 w 840"/>
                <a:gd name="T3" fmla="*/ 1834 h 1834"/>
                <a:gd name="T4" fmla="*/ 840 w 840"/>
                <a:gd name="T5" fmla="*/ 1647 h 1834"/>
                <a:gd name="T6" fmla="*/ 653 w 840"/>
                <a:gd name="T7" fmla="*/ 1459 h 1834"/>
                <a:gd name="T8" fmla="*/ 612 w 840"/>
                <a:gd name="T9" fmla="*/ 1464 h 1834"/>
                <a:gd name="T10" fmla="*/ 57 w 840"/>
                <a:gd name="T11" fmla="*/ 0 h 1834"/>
                <a:gd name="T12" fmla="*/ 0 w 840"/>
                <a:gd name="T13" fmla="*/ 0 h 1834"/>
                <a:gd name="T14" fmla="*/ 562 w 840"/>
                <a:gd name="T15" fmla="*/ 1483 h 1834"/>
                <a:gd name="T16" fmla="*/ 465 w 840"/>
                <a:gd name="T17" fmla="*/ 1647 h 1834"/>
                <a:gd name="T18" fmla="*/ 653 w 840"/>
                <a:gd name="T19" fmla="*/ 1512 h 1834"/>
                <a:gd name="T20" fmla="*/ 787 w 840"/>
                <a:gd name="T21" fmla="*/ 1647 h 1834"/>
                <a:gd name="T22" fmla="*/ 653 w 840"/>
                <a:gd name="T23" fmla="*/ 1781 h 1834"/>
                <a:gd name="T24" fmla="*/ 519 w 840"/>
                <a:gd name="T25" fmla="*/ 1647 h 1834"/>
                <a:gd name="T26" fmla="*/ 653 w 840"/>
                <a:gd name="T27" fmla="*/ 1512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0" h="1834">
                  <a:moveTo>
                    <a:pt x="465" y="1647"/>
                  </a:moveTo>
                  <a:cubicBezTo>
                    <a:pt x="465" y="1750"/>
                    <a:pt x="549" y="1834"/>
                    <a:pt x="653" y="1834"/>
                  </a:cubicBezTo>
                  <a:cubicBezTo>
                    <a:pt x="756" y="1834"/>
                    <a:pt x="840" y="1750"/>
                    <a:pt x="840" y="1647"/>
                  </a:cubicBezTo>
                  <a:cubicBezTo>
                    <a:pt x="840" y="1543"/>
                    <a:pt x="756" y="1459"/>
                    <a:pt x="653" y="1459"/>
                  </a:cubicBezTo>
                  <a:cubicBezTo>
                    <a:pt x="639" y="1459"/>
                    <a:pt x="625" y="1461"/>
                    <a:pt x="612" y="146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2" y="1483"/>
                    <a:pt x="562" y="1483"/>
                    <a:pt x="562" y="1483"/>
                  </a:cubicBezTo>
                  <a:cubicBezTo>
                    <a:pt x="505" y="1515"/>
                    <a:pt x="465" y="1576"/>
                    <a:pt x="465" y="1647"/>
                  </a:cubicBezTo>
                  <a:close/>
                  <a:moveTo>
                    <a:pt x="653" y="1512"/>
                  </a:moveTo>
                  <a:cubicBezTo>
                    <a:pt x="727" y="1512"/>
                    <a:pt x="787" y="1573"/>
                    <a:pt x="787" y="1647"/>
                  </a:cubicBezTo>
                  <a:cubicBezTo>
                    <a:pt x="787" y="1721"/>
                    <a:pt x="727" y="1781"/>
                    <a:pt x="653" y="1781"/>
                  </a:cubicBezTo>
                  <a:cubicBezTo>
                    <a:pt x="579" y="1781"/>
                    <a:pt x="519" y="1721"/>
                    <a:pt x="519" y="1647"/>
                  </a:cubicBezTo>
                  <a:cubicBezTo>
                    <a:pt x="519" y="1573"/>
                    <a:pt x="579" y="1512"/>
                    <a:pt x="653" y="15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 userDrawn="1"/>
          </p:nvSpPr>
          <p:spPr bwMode="auto">
            <a:xfrm>
              <a:off x="5048250" y="457200"/>
              <a:ext cx="1300163" cy="3175000"/>
            </a:xfrm>
            <a:custGeom>
              <a:avLst/>
              <a:gdLst>
                <a:gd name="T0" fmla="*/ 1578 w 1953"/>
                <a:gd name="T1" fmla="*/ 4583 h 4770"/>
                <a:gd name="T2" fmla="*/ 1766 w 1953"/>
                <a:gd name="T3" fmla="*/ 4770 h 4770"/>
                <a:gd name="T4" fmla="*/ 1953 w 1953"/>
                <a:gd name="T5" fmla="*/ 4583 h 4770"/>
                <a:gd name="T6" fmla="*/ 1766 w 1953"/>
                <a:gd name="T7" fmla="*/ 4396 h 4770"/>
                <a:gd name="T8" fmla="*/ 1725 w 1953"/>
                <a:gd name="T9" fmla="*/ 4400 h 4770"/>
                <a:gd name="T10" fmla="*/ 57 w 1953"/>
                <a:gd name="T11" fmla="*/ 0 h 4770"/>
                <a:gd name="T12" fmla="*/ 0 w 1953"/>
                <a:gd name="T13" fmla="*/ 0 h 4770"/>
                <a:gd name="T14" fmla="*/ 1675 w 1953"/>
                <a:gd name="T15" fmla="*/ 4419 h 4770"/>
                <a:gd name="T16" fmla="*/ 1578 w 1953"/>
                <a:gd name="T17" fmla="*/ 4583 h 4770"/>
                <a:gd name="T18" fmla="*/ 1766 w 1953"/>
                <a:gd name="T19" fmla="*/ 4449 h 4770"/>
                <a:gd name="T20" fmla="*/ 1900 w 1953"/>
                <a:gd name="T21" fmla="*/ 4583 h 4770"/>
                <a:gd name="T22" fmla="*/ 1766 w 1953"/>
                <a:gd name="T23" fmla="*/ 4717 h 4770"/>
                <a:gd name="T24" fmla="*/ 1631 w 1953"/>
                <a:gd name="T25" fmla="*/ 4583 h 4770"/>
                <a:gd name="T26" fmla="*/ 1766 w 1953"/>
                <a:gd name="T27" fmla="*/ 4449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3" h="4770">
                  <a:moveTo>
                    <a:pt x="1578" y="4583"/>
                  </a:moveTo>
                  <a:cubicBezTo>
                    <a:pt x="1578" y="4686"/>
                    <a:pt x="1662" y="4770"/>
                    <a:pt x="1766" y="4770"/>
                  </a:cubicBezTo>
                  <a:cubicBezTo>
                    <a:pt x="1869" y="4770"/>
                    <a:pt x="1953" y="4686"/>
                    <a:pt x="1953" y="4583"/>
                  </a:cubicBezTo>
                  <a:cubicBezTo>
                    <a:pt x="1953" y="4480"/>
                    <a:pt x="1869" y="4396"/>
                    <a:pt x="1766" y="4396"/>
                  </a:cubicBezTo>
                  <a:cubicBezTo>
                    <a:pt x="1752" y="4396"/>
                    <a:pt x="1738" y="4397"/>
                    <a:pt x="1725" y="440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75" y="4419"/>
                    <a:pt x="1675" y="4419"/>
                    <a:pt x="1675" y="4419"/>
                  </a:cubicBezTo>
                  <a:cubicBezTo>
                    <a:pt x="1617" y="4451"/>
                    <a:pt x="1578" y="4512"/>
                    <a:pt x="1578" y="4583"/>
                  </a:cubicBezTo>
                  <a:close/>
                  <a:moveTo>
                    <a:pt x="1766" y="4449"/>
                  </a:moveTo>
                  <a:cubicBezTo>
                    <a:pt x="1840" y="4449"/>
                    <a:pt x="1900" y="4509"/>
                    <a:pt x="1900" y="4583"/>
                  </a:cubicBezTo>
                  <a:cubicBezTo>
                    <a:pt x="1900" y="4657"/>
                    <a:pt x="1840" y="4717"/>
                    <a:pt x="1766" y="4717"/>
                  </a:cubicBezTo>
                  <a:cubicBezTo>
                    <a:pt x="1692" y="4717"/>
                    <a:pt x="1631" y="4657"/>
                    <a:pt x="1631" y="4583"/>
                  </a:cubicBezTo>
                  <a:cubicBezTo>
                    <a:pt x="1631" y="4509"/>
                    <a:pt x="1692" y="4449"/>
                    <a:pt x="1766" y="4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 userDrawn="1"/>
          </p:nvSpPr>
          <p:spPr bwMode="auto">
            <a:xfrm>
              <a:off x="6557963" y="3844925"/>
              <a:ext cx="854075" cy="2001838"/>
            </a:xfrm>
            <a:custGeom>
              <a:avLst/>
              <a:gdLst>
                <a:gd name="T0" fmla="*/ 374 w 1282"/>
                <a:gd name="T1" fmla="*/ 187 h 3007"/>
                <a:gd name="T2" fmla="*/ 187 w 1282"/>
                <a:gd name="T3" fmla="*/ 0 h 3007"/>
                <a:gd name="T4" fmla="*/ 0 w 1282"/>
                <a:gd name="T5" fmla="*/ 187 h 3007"/>
                <a:gd name="T6" fmla="*/ 187 w 1282"/>
                <a:gd name="T7" fmla="*/ 374 h 3007"/>
                <a:gd name="T8" fmla="*/ 228 w 1282"/>
                <a:gd name="T9" fmla="*/ 370 h 3007"/>
                <a:gd name="T10" fmla="*/ 1225 w 1282"/>
                <a:gd name="T11" fmla="*/ 3007 h 3007"/>
                <a:gd name="T12" fmla="*/ 1282 w 1282"/>
                <a:gd name="T13" fmla="*/ 3007 h 3007"/>
                <a:gd name="T14" fmla="*/ 277 w 1282"/>
                <a:gd name="T15" fmla="*/ 351 h 3007"/>
                <a:gd name="T16" fmla="*/ 374 w 1282"/>
                <a:gd name="T17" fmla="*/ 187 h 3007"/>
                <a:gd name="T18" fmla="*/ 187 w 1282"/>
                <a:gd name="T19" fmla="*/ 321 h 3007"/>
                <a:gd name="T20" fmla="*/ 53 w 1282"/>
                <a:gd name="T21" fmla="*/ 187 h 3007"/>
                <a:gd name="T22" fmla="*/ 187 w 1282"/>
                <a:gd name="T23" fmla="*/ 53 h 3007"/>
                <a:gd name="T24" fmla="*/ 321 w 1282"/>
                <a:gd name="T25" fmla="*/ 187 h 3007"/>
                <a:gd name="T26" fmla="*/ 187 w 1282"/>
                <a:gd name="T27" fmla="*/ 321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2" h="3007">
                  <a:moveTo>
                    <a:pt x="374" y="187"/>
                  </a:move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201" y="374"/>
                    <a:pt x="215" y="373"/>
                    <a:pt x="228" y="370"/>
                  </a:cubicBezTo>
                  <a:cubicBezTo>
                    <a:pt x="1225" y="3007"/>
                    <a:pt x="1225" y="3007"/>
                    <a:pt x="1225" y="3007"/>
                  </a:cubicBezTo>
                  <a:cubicBezTo>
                    <a:pt x="1282" y="3007"/>
                    <a:pt x="1282" y="3007"/>
                    <a:pt x="1282" y="3007"/>
                  </a:cubicBezTo>
                  <a:cubicBezTo>
                    <a:pt x="277" y="351"/>
                    <a:pt x="277" y="351"/>
                    <a:pt x="277" y="351"/>
                  </a:cubicBezTo>
                  <a:cubicBezTo>
                    <a:pt x="335" y="319"/>
                    <a:pt x="374" y="258"/>
                    <a:pt x="374" y="187"/>
                  </a:cubicBezTo>
                  <a:close/>
                  <a:moveTo>
                    <a:pt x="187" y="321"/>
                  </a:moveTo>
                  <a:cubicBezTo>
                    <a:pt x="113" y="321"/>
                    <a:pt x="53" y="261"/>
                    <a:pt x="53" y="187"/>
                  </a:cubicBezTo>
                  <a:cubicBezTo>
                    <a:pt x="53" y="113"/>
                    <a:pt x="113" y="53"/>
                    <a:pt x="187" y="53"/>
                  </a:cubicBezTo>
                  <a:cubicBezTo>
                    <a:pt x="261" y="53"/>
                    <a:pt x="321" y="113"/>
                    <a:pt x="321" y="187"/>
                  </a:cubicBezTo>
                  <a:cubicBezTo>
                    <a:pt x="321" y="261"/>
                    <a:pt x="261" y="321"/>
                    <a:pt x="187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 userDrawn="1"/>
          </p:nvSpPr>
          <p:spPr bwMode="auto">
            <a:xfrm>
              <a:off x="6253163" y="3041650"/>
              <a:ext cx="876300" cy="2805113"/>
            </a:xfrm>
            <a:custGeom>
              <a:avLst/>
              <a:gdLst>
                <a:gd name="T0" fmla="*/ 399 w 1316"/>
                <a:gd name="T1" fmla="*/ 671 h 4213"/>
                <a:gd name="T2" fmla="*/ 277 w 1316"/>
                <a:gd name="T3" fmla="*/ 351 h 4213"/>
                <a:gd name="T4" fmla="*/ 374 w 1316"/>
                <a:gd name="T5" fmla="*/ 187 h 4213"/>
                <a:gd name="T6" fmla="*/ 187 w 1316"/>
                <a:gd name="T7" fmla="*/ 0 h 4213"/>
                <a:gd name="T8" fmla="*/ 0 w 1316"/>
                <a:gd name="T9" fmla="*/ 187 h 4213"/>
                <a:gd name="T10" fmla="*/ 187 w 1316"/>
                <a:gd name="T11" fmla="*/ 374 h 4213"/>
                <a:gd name="T12" fmla="*/ 228 w 1316"/>
                <a:gd name="T13" fmla="*/ 370 h 4213"/>
                <a:gd name="T14" fmla="*/ 343 w 1316"/>
                <a:gd name="T15" fmla="*/ 673 h 4213"/>
                <a:gd name="T16" fmla="*/ 159 w 1316"/>
                <a:gd name="T17" fmla="*/ 1310 h 4213"/>
                <a:gd name="T18" fmla="*/ 1259 w 1316"/>
                <a:gd name="T19" fmla="*/ 4213 h 4213"/>
                <a:gd name="T20" fmla="*/ 1316 w 1316"/>
                <a:gd name="T21" fmla="*/ 4213 h 4213"/>
                <a:gd name="T22" fmla="*/ 215 w 1316"/>
                <a:gd name="T23" fmla="*/ 1308 h 4213"/>
                <a:gd name="T24" fmla="*/ 399 w 1316"/>
                <a:gd name="T25" fmla="*/ 671 h 4213"/>
                <a:gd name="T26" fmla="*/ 187 w 1316"/>
                <a:gd name="T27" fmla="*/ 321 h 4213"/>
                <a:gd name="T28" fmla="*/ 53 w 1316"/>
                <a:gd name="T29" fmla="*/ 187 h 4213"/>
                <a:gd name="T30" fmla="*/ 187 w 1316"/>
                <a:gd name="T31" fmla="*/ 53 h 4213"/>
                <a:gd name="T32" fmla="*/ 321 w 1316"/>
                <a:gd name="T33" fmla="*/ 187 h 4213"/>
                <a:gd name="T34" fmla="*/ 187 w 1316"/>
                <a:gd name="T35" fmla="*/ 321 h 4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6" h="4213">
                  <a:moveTo>
                    <a:pt x="399" y="671"/>
                  </a:moveTo>
                  <a:cubicBezTo>
                    <a:pt x="277" y="351"/>
                    <a:pt x="277" y="351"/>
                    <a:pt x="277" y="351"/>
                  </a:cubicBezTo>
                  <a:cubicBezTo>
                    <a:pt x="335" y="319"/>
                    <a:pt x="374" y="257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201" y="374"/>
                    <a:pt x="215" y="373"/>
                    <a:pt x="228" y="370"/>
                  </a:cubicBezTo>
                  <a:cubicBezTo>
                    <a:pt x="343" y="673"/>
                    <a:pt x="343" y="673"/>
                    <a:pt x="343" y="673"/>
                  </a:cubicBezTo>
                  <a:cubicBezTo>
                    <a:pt x="159" y="1310"/>
                    <a:pt x="159" y="1310"/>
                    <a:pt x="159" y="1310"/>
                  </a:cubicBezTo>
                  <a:cubicBezTo>
                    <a:pt x="1259" y="4213"/>
                    <a:pt x="1259" y="4213"/>
                    <a:pt x="1259" y="4213"/>
                  </a:cubicBezTo>
                  <a:cubicBezTo>
                    <a:pt x="1316" y="4213"/>
                    <a:pt x="1316" y="4213"/>
                    <a:pt x="1316" y="4213"/>
                  </a:cubicBezTo>
                  <a:cubicBezTo>
                    <a:pt x="215" y="1308"/>
                    <a:pt x="215" y="1308"/>
                    <a:pt x="215" y="1308"/>
                  </a:cubicBezTo>
                  <a:lnTo>
                    <a:pt x="399" y="671"/>
                  </a:lnTo>
                  <a:close/>
                  <a:moveTo>
                    <a:pt x="187" y="321"/>
                  </a:moveTo>
                  <a:cubicBezTo>
                    <a:pt x="113" y="321"/>
                    <a:pt x="53" y="261"/>
                    <a:pt x="53" y="187"/>
                  </a:cubicBezTo>
                  <a:cubicBezTo>
                    <a:pt x="53" y="113"/>
                    <a:pt x="113" y="53"/>
                    <a:pt x="187" y="53"/>
                  </a:cubicBezTo>
                  <a:cubicBezTo>
                    <a:pt x="261" y="53"/>
                    <a:pt x="321" y="113"/>
                    <a:pt x="321" y="187"/>
                  </a:cubicBezTo>
                  <a:cubicBezTo>
                    <a:pt x="321" y="261"/>
                    <a:pt x="261" y="321"/>
                    <a:pt x="187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44" name="Bildplatzhalter 43"/>
          <p:cNvSpPr>
            <a:spLocks noGrp="1"/>
          </p:cNvSpPr>
          <p:nvPr>
            <p:ph type="pic" sz="quarter" idx="10" hasCustomPrompt="1"/>
          </p:nvPr>
        </p:nvSpPr>
        <p:spPr>
          <a:xfrm>
            <a:off x="5933591" y="454025"/>
            <a:ext cx="5586897" cy="5392738"/>
          </a:xfrm>
          <a:custGeom>
            <a:avLst/>
            <a:gdLst>
              <a:gd name="connsiteX0" fmla="*/ 0 w 5586897"/>
              <a:gd name="connsiteY0" fmla="*/ 0 h 5392738"/>
              <a:gd name="connsiteX1" fmla="*/ 2951316 w 5586897"/>
              <a:gd name="connsiteY1" fmla="*/ 0 h 5392738"/>
              <a:gd name="connsiteX2" fmla="*/ 2951316 w 5586897"/>
              <a:gd name="connsiteY2" fmla="*/ 957553 h 5392738"/>
              <a:gd name="connsiteX3" fmla="*/ 5129316 w 5586897"/>
              <a:gd name="connsiteY3" fmla="*/ 957553 h 5392738"/>
              <a:gd name="connsiteX4" fmla="*/ 5129316 w 5586897"/>
              <a:gd name="connsiteY4" fmla="*/ 0 h 5392738"/>
              <a:gd name="connsiteX5" fmla="*/ 5586897 w 5586897"/>
              <a:gd name="connsiteY5" fmla="*/ 0 h 5392738"/>
              <a:gd name="connsiteX6" fmla="*/ 5586897 w 5586897"/>
              <a:gd name="connsiteY6" fmla="*/ 5392738 h 5392738"/>
              <a:gd name="connsiteX7" fmla="*/ 2044317 w 5586897"/>
              <a:gd name="connsiteY7" fmla="*/ 5392738 h 539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897" h="5392738">
                <a:moveTo>
                  <a:pt x="0" y="0"/>
                </a:moveTo>
                <a:lnTo>
                  <a:pt x="2951316" y="0"/>
                </a:lnTo>
                <a:lnTo>
                  <a:pt x="2951316" y="957553"/>
                </a:lnTo>
                <a:lnTo>
                  <a:pt x="5129316" y="957553"/>
                </a:lnTo>
                <a:lnTo>
                  <a:pt x="5129316" y="0"/>
                </a:lnTo>
                <a:lnTo>
                  <a:pt x="5586897" y="0"/>
                </a:lnTo>
                <a:lnTo>
                  <a:pt x="5586897" y="5392738"/>
                </a:lnTo>
                <a:lnTo>
                  <a:pt x="2044317" y="539273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4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50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451372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51" name="Rechteck 50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2" name="Rechteck 51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30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E2D3DF81-E7CE-4F14-9727-F41499DD0D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854" y="2182747"/>
            <a:ext cx="4513721" cy="3311749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92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uiExpand="1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large image grey background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DCDC9B18-DF21-45C9-B2AE-1E012DEC6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"/>
          <a:stretch/>
        </p:blipFill>
        <p:spPr>
          <a:xfrm>
            <a:off x="5304708" y="412144"/>
            <a:ext cx="6215292" cy="5434620"/>
          </a:xfrm>
          <a:prstGeom prst="rect">
            <a:avLst/>
          </a:prstGeom>
        </p:spPr>
      </p:pic>
      <p:sp>
        <p:nvSpPr>
          <p:cNvPr id="20" name="Bildplatzhalter 43">
            <a:extLst>
              <a:ext uri="{FF2B5EF4-FFF2-40B4-BE49-F238E27FC236}">
                <a16:creationId xmlns:a16="http://schemas.microsoft.com/office/drawing/2014/main" id="{96081D8A-E751-462F-82E9-2DFD223366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27013" y="454025"/>
            <a:ext cx="5586897" cy="5392738"/>
          </a:xfrm>
          <a:custGeom>
            <a:avLst/>
            <a:gdLst>
              <a:gd name="connsiteX0" fmla="*/ 0 w 5586897"/>
              <a:gd name="connsiteY0" fmla="*/ 0 h 5392738"/>
              <a:gd name="connsiteX1" fmla="*/ 2951316 w 5586897"/>
              <a:gd name="connsiteY1" fmla="*/ 0 h 5392738"/>
              <a:gd name="connsiteX2" fmla="*/ 2951316 w 5586897"/>
              <a:gd name="connsiteY2" fmla="*/ 957553 h 5392738"/>
              <a:gd name="connsiteX3" fmla="*/ 5129316 w 5586897"/>
              <a:gd name="connsiteY3" fmla="*/ 957553 h 5392738"/>
              <a:gd name="connsiteX4" fmla="*/ 5129316 w 5586897"/>
              <a:gd name="connsiteY4" fmla="*/ 0 h 5392738"/>
              <a:gd name="connsiteX5" fmla="*/ 5586897 w 5586897"/>
              <a:gd name="connsiteY5" fmla="*/ 0 h 5392738"/>
              <a:gd name="connsiteX6" fmla="*/ 5586897 w 5586897"/>
              <a:gd name="connsiteY6" fmla="*/ 5392738 h 5392738"/>
              <a:gd name="connsiteX7" fmla="*/ 2044317 w 5586897"/>
              <a:gd name="connsiteY7" fmla="*/ 5392738 h 539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897" h="5392738">
                <a:moveTo>
                  <a:pt x="0" y="0"/>
                </a:moveTo>
                <a:lnTo>
                  <a:pt x="2951316" y="0"/>
                </a:lnTo>
                <a:lnTo>
                  <a:pt x="2951316" y="957553"/>
                </a:lnTo>
                <a:lnTo>
                  <a:pt x="5129316" y="957553"/>
                </a:lnTo>
                <a:lnTo>
                  <a:pt x="5129316" y="0"/>
                </a:lnTo>
                <a:lnTo>
                  <a:pt x="5586897" y="0"/>
                </a:lnTo>
                <a:lnTo>
                  <a:pt x="5586897" y="5392738"/>
                </a:lnTo>
                <a:lnTo>
                  <a:pt x="2044317" y="5392738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29" name="Freeform 5"/>
          <p:cNvSpPr>
            <a:spLocks/>
          </p:cNvSpPr>
          <p:nvPr userDrawn="1"/>
        </p:nvSpPr>
        <p:spPr bwMode="auto">
          <a:xfrm>
            <a:off x="-3175" y="454025"/>
            <a:ext cx="7959725" cy="5395913"/>
          </a:xfrm>
          <a:custGeom>
            <a:avLst/>
            <a:gdLst>
              <a:gd name="T0" fmla="*/ 0 w 5014"/>
              <a:gd name="T1" fmla="*/ 0 h 3399"/>
              <a:gd name="T2" fmla="*/ 0 w 5014"/>
              <a:gd name="T3" fmla="*/ 3399 h 3399"/>
              <a:gd name="T4" fmla="*/ 5014 w 5014"/>
              <a:gd name="T5" fmla="*/ 3399 h 3399"/>
              <a:gd name="T6" fmla="*/ 3728 w 5014"/>
              <a:gd name="T7" fmla="*/ 0 h 3399"/>
              <a:gd name="T8" fmla="*/ 0 w 5014"/>
              <a:gd name="T9" fmla="*/ 0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14" h="3399">
                <a:moveTo>
                  <a:pt x="0" y="0"/>
                </a:moveTo>
                <a:lnTo>
                  <a:pt x="0" y="3399"/>
                </a:lnTo>
                <a:lnTo>
                  <a:pt x="5014" y="3399"/>
                </a:lnTo>
                <a:lnTo>
                  <a:pt x="3728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rgbClr val="004C8C"/>
              </a:gs>
              <a:gs pos="92000">
                <a:srgbClr val="7CB2E1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>
          <a:xfrm>
            <a:off x="5046525" y="454026"/>
            <a:ext cx="2933043" cy="5397118"/>
            <a:chOff x="5048250" y="457200"/>
            <a:chExt cx="2928938" cy="5389563"/>
          </a:xfrm>
          <a:solidFill>
            <a:schemeClr val="bg1"/>
          </a:solidFill>
        </p:grpSpPr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6069013" y="1812925"/>
              <a:ext cx="1625600" cy="4033838"/>
            </a:xfrm>
            <a:custGeom>
              <a:avLst/>
              <a:gdLst>
                <a:gd name="T0" fmla="*/ 375 w 2441"/>
                <a:gd name="T1" fmla="*/ 187 h 6060"/>
                <a:gd name="T2" fmla="*/ 187 w 2441"/>
                <a:gd name="T3" fmla="*/ 0 h 6060"/>
                <a:gd name="T4" fmla="*/ 0 w 2441"/>
                <a:gd name="T5" fmla="*/ 187 h 6060"/>
                <a:gd name="T6" fmla="*/ 187 w 2441"/>
                <a:gd name="T7" fmla="*/ 375 h 6060"/>
                <a:gd name="T8" fmla="*/ 228 w 2441"/>
                <a:gd name="T9" fmla="*/ 370 h 6060"/>
                <a:gd name="T10" fmla="*/ 2384 w 2441"/>
                <a:gd name="T11" fmla="*/ 6060 h 6060"/>
                <a:gd name="T12" fmla="*/ 2441 w 2441"/>
                <a:gd name="T13" fmla="*/ 6060 h 6060"/>
                <a:gd name="T14" fmla="*/ 278 w 2441"/>
                <a:gd name="T15" fmla="*/ 351 h 6060"/>
                <a:gd name="T16" fmla="*/ 375 w 2441"/>
                <a:gd name="T17" fmla="*/ 187 h 6060"/>
                <a:gd name="T18" fmla="*/ 187 w 2441"/>
                <a:gd name="T19" fmla="*/ 322 h 6060"/>
                <a:gd name="T20" fmla="*/ 53 w 2441"/>
                <a:gd name="T21" fmla="*/ 187 h 6060"/>
                <a:gd name="T22" fmla="*/ 187 w 2441"/>
                <a:gd name="T23" fmla="*/ 53 h 6060"/>
                <a:gd name="T24" fmla="*/ 322 w 2441"/>
                <a:gd name="T25" fmla="*/ 187 h 6060"/>
                <a:gd name="T26" fmla="*/ 187 w 2441"/>
                <a:gd name="T27" fmla="*/ 322 h 6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1" h="6060">
                  <a:moveTo>
                    <a:pt x="375" y="187"/>
                  </a:moveTo>
                  <a:cubicBezTo>
                    <a:pt x="375" y="84"/>
                    <a:pt x="291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1"/>
                    <a:pt x="84" y="375"/>
                    <a:pt x="187" y="375"/>
                  </a:cubicBezTo>
                  <a:cubicBezTo>
                    <a:pt x="201" y="375"/>
                    <a:pt x="215" y="373"/>
                    <a:pt x="228" y="370"/>
                  </a:cubicBezTo>
                  <a:cubicBezTo>
                    <a:pt x="2384" y="6060"/>
                    <a:pt x="2384" y="6060"/>
                    <a:pt x="2384" y="6060"/>
                  </a:cubicBezTo>
                  <a:cubicBezTo>
                    <a:pt x="2441" y="6060"/>
                    <a:pt x="2441" y="6060"/>
                    <a:pt x="2441" y="6060"/>
                  </a:cubicBezTo>
                  <a:cubicBezTo>
                    <a:pt x="278" y="351"/>
                    <a:pt x="278" y="351"/>
                    <a:pt x="278" y="351"/>
                  </a:cubicBezTo>
                  <a:cubicBezTo>
                    <a:pt x="336" y="319"/>
                    <a:pt x="375" y="258"/>
                    <a:pt x="375" y="187"/>
                  </a:cubicBezTo>
                  <a:close/>
                  <a:moveTo>
                    <a:pt x="187" y="322"/>
                  </a:moveTo>
                  <a:cubicBezTo>
                    <a:pt x="113" y="322"/>
                    <a:pt x="53" y="261"/>
                    <a:pt x="53" y="187"/>
                  </a:cubicBezTo>
                  <a:cubicBezTo>
                    <a:pt x="53" y="113"/>
                    <a:pt x="113" y="53"/>
                    <a:pt x="187" y="53"/>
                  </a:cubicBezTo>
                  <a:cubicBezTo>
                    <a:pt x="261" y="53"/>
                    <a:pt x="322" y="113"/>
                    <a:pt x="322" y="187"/>
                  </a:cubicBezTo>
                  <a:cubicBezTo>
                    <a:pt x="322" y="261"/>
                    <a:pt x="261" y="322"/>
                    <a:pt x="187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1"/>
            <p:cNvSpPr>
              <a:spLocks/>
            </p:cNvSpPr>
            <p:nvPr userDrawn="1"/>
          </p:nvSpPr>
          <p:spPr bwMode="auto">
            <a:xfrm>
              <a:off x="5895975" y="457200"/>
              <a:ext cx="2081213" cy="5389563"/>
            </a:xfrm>
            <a:custGeom>
              <a:avLst/>
              <a:gdLst>
                <a:gd name="T0" fmla="*/ 0 w 1311"/>
                <a:gd name="T1" fmla="*/ 0 h 3395"/>
                <a:gd name="T2" fmla="*/ 1288 w 1311"/>
                <a:gd name="T3" fmla="*/ 3395 h 3395"/>
                <a:gd name="T4" fmla="*/ 1311 w 1311"/>
                <a:gd name="T5" fmla="*/ 3395 h 3395"/>
                <a:gd name="T6" fmla="*/ 24 w 1311"/>
                <a:gd name="T7" fmla="*/ 0 h 3395"/>
                <a:gd name="T8" fmla="*/ 0 w 1311"/>
                <a:gd name="T9" fmla="*/ 0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1" h="3395">
                  <a:moveTo>
                    <a:pt x="0" y="0"/>
                  </a:moveTo>
                  <a:lnTo>
                    <a:pt x="1288" y="3395"/>
                  </a:lnTo>
                  <a:lnTo>
                    <a:pt x="1311" y="339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2"/>
            <p:cNvSpPr>
              <a:spLocks noEditPoints="1"/>
            </p:cNvSpPr>
            <p:nvPr userDrawn="1"/>
          </p:nvSpPr>
          <p:spPr bwMode="auto">
            <a:xfrm>
              <a:off x="5330825" y="457200"/>
              <a:ext cx="1025525" cy="2451100"/>
            </a:xfrm>
            <a:custGeom>
              <a:avLst/>
              <a:gdLst>
                <a:gd name="T0" fmla="*/ 1166 w 1541"/>
                <a:gd name="T1" fmla="*/ 3496 h 3683"/>
                <a:gd name="T2" fmla="*/ 1353 w 1541"/>
                <a:gd name="T3" fmla="*/ 3683 h 3683"/>
                <a:gd name="T4" fmla="*/ 1541 w 1541"/>
                <a:gd name="T5" fmla="*/ 3496 h 3683"/>
                <a:gd name="T6" fmla="*/ 1353 w 1541"/>
                <a:gd name="T7" fmla="*/ 3308 h 3683"/>
                <a:gd name="T8" fmla="*/ 1312 w 1541"/>
                <a:gd name="T9" fmla="*/ 3313 h 3683"/>
                <a:gd name="T10" fmla="*/ 57 w 1541"/>
                <a:gd name="T11" fmla="*/ 0 h 3683"/>
                <a:gd name="T12" fmla="*/ 0 w 1541"/>
                <a:gd name="T13" fmla="*/ 0 h 3683"/>
                <a:gd name="T14" fmla="*/ 1263 w 1541"/>
                <a:gd name="T15" fmla="*/ 3332 h 3683"/>
                <a:gd name="T16" fmla="*/ 1166 w 1541"/>
                <a:gd name="T17" fmla="*/ 3496 h 3683"/>
                <a:gd name="T18" fmla="*/ 1353 w 1541"/>
                <a:gd name="T19" fmla="*/ 3361 h 3683"/>
                <a:gd name="T20" fmla="*/ 1487 w 1541"/>
                <a:gd name="T21" fmla="*/ 3496 h 3683"/>
                <a:gd name="T22" fmla="*/ 1353 w 1541"/>
                <a:gd name="T23" fmla="*/ 3630 h 3683"/>
                <a:gd name="T24" fmla="*/ 1219 w 1541"/>
                <a:gd name="T25" fmla="*/ 3496 h 3683"/>
                <a:gd name="T26" fmla="*/ 1353 w 1541"/>
                <a:gd name="T27" fmla="*/ 3361 h 3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1" h="3683">
                  <a:moveTo>
                    <a:pt x="1166" y="3496"/>
                  </a:moveTo>
                  <a:cubicBezTo>
                    <a:pt x="1166" y="3599"/>
                    <a:pt x="1250" y="3683"/>
                    <a:pt x="1353" y="3683"/>
                  </a:cubicBezTo>
                  <a:cubicBezTo>
                    <a:pt x="1457" y="3683"/>
                    <a:pt x="1541" y="3599"/>
                    <a:pt x="1541" y="3496"/>
                  </a:cubicBezTo>
                  <a:cubicBezTo>
                    <a:pt x="1541" y="3392"/>
                    <a:pt x="1457" y="3308"/>
                    <a:pt x="1353" y="3308"/>
                  </a:cubicBezTo>
                  <a:cubicBezTo>
                    <a:pt x="1339" y="3308"/>
                    <a:pt x="1326" y="3310"/>
                    <a:pt x="1312" y="331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63" y="3332"/>
                    <a:pt x="1263" y="3332"/>
                    <a:pt x="1263" y="3332"/>
                  </a:cubicBezTo>
                  <a:cubicBezTo>
                    <a:pt x="1205" y="3364"/>
                    <a:pt x="1166" y="3425"/>
                    <a:pt x="1166" y="3496"/>
                  </a:cubicBezTo>
                  <a:close/>
                  <a:moveTo>
                    <a:pt x="1353" y="3361"/>
                  </a:moveTo>
                  <a:cubicBezTo>
                    <a:pt x="1427" y="3361"/>
                    <a:pt x="1487" y="3422"/>
                    <a:pt x="1487" y="3496"/>
                  </a:cubicBezTo>
                  <a:cubicBezTo>
                    <a:pt x="1487" y="3570"/>
                    <a:pt x="1427" y="3630"/>
                    <a:pt x="1353" y="3630"/>
                  </a:cubicBezTo>
                  <a:cubicBezTo>
                    <a:pt x="1279" y="3630"/>
                    <a:pt x="1219" y="3570"/>
                    <a:pt x="1219" y="3496"/>
                  </a:cubicBezTo>
                  <a:cubicBezTo>
                    <a:pt x="1219" y="3422"/>
                    <a:pt x="1279" y="3361"/>
                    <a:pt x="1353" y="33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3"/>
            <p:cNvSpPr>
              <a:spLocks noEditPoints="1"/>
            </p:cNvSpPr>
            <p:nvPr userDrawn="1"/>
          </p:nvSpPr>
          <p:spPr bwMode="auto">
            <a:xfrm>
              <a:off x="5613400" y="457200"/>
              <a:ext cx="560388" cy="1220788"/>
            </a:xfrm>
            <a:custGeom>
              <a:avLst/>
              <a:gdLst>
                <a:gd name="T0" fmla="*/ 465 w 840"/>
                <a:gd name="T1" fmla="*/ 1647 h 1834"/>
                <a:gd name="T2" fmla="*/ 653 w 840"/>
                <a:gd name="T3" fmla="*/ 1834 h 1834"/>
                <a:gd name="T4" fmla="*/ 840 w 840"/>
                <a:gd name="T5" fmla="*/ 1647 h 1834"/>
                <a:gd name="T6" fmla="*/ 653 w 840"/>
                <a:gd name="T7" fmla="*/ 1459 h 1834"/>
                <a:gd name="T8" fmla="*/ 612 w 840"/>
                <a:gd name="T9" fmla="*/ 1464 h 1834"/>
                <a:gd name="T10" fmla="*/ 57 w 840"/>
                <a:gd name="T11" fmla="*/ 0 h 1834"/>
                <a:gd name="T12" fmla="*/ 0 w 840"/>
                <a:gd name="T13" fmla="*/ 0 h 1834"/>
                <a:gd name="T14" fmla="*/ 562 w 840"/>
                <a:gd name="T15" fmla="*/ 1483 h 1834"/>
                <a:gd name="T16" fmla="*/ 465 w 840"/>
                <a:gd name="T17" fmla="*/ 1647 h 1834"/>
                <a:gd name="T18" fmla="*/ 653 w 840"/>
                <a:gd name="T19" fmla="*/ 1512 h 1834"/>
                <a:gd name="T20" fmla="*/ 787 w 840"/>
                <a:gd name="T21" fmla="*/ 1647 h 1834"/>
                <a:gd name="T22" fmla="*/ 653 w 840"/>
                <a:gd name="T23" fmla="*/ 1781 h 1834"/>
                <a:gd name="T24" fmla="*/ 519 w 840"/>
                <a:gd name="T25" fmla="*/ 1647 h 1834"/>
                <a:gd name="T26" fmla="*/ 653 w 840"/>
                <a:gd name="T27" fmla="*/ 1512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0" h="1834">
                  <a:moveTo>
                    <a:pt x="465" y="1647"/>
                  </a:moveTo>
                  <a:cubicBezTo>
                    <a:pt x="465" y="1750"/>
                    <a:pt x="549" y="1834"/>
                    <a:pt x="653" y="1834"/>
                  </a:cubicBezTo>
                  <a:cubicBezTo>
                    <a:pt x="756" y="1834"/>
                    <a:pt x="840" y="1750"/>
                    <a:pt x="840" y="1647"/>
                  </a:cubicBezTo>
                  <a:cubicBezTo>
                    <a:pt x="840" y="1543"/>
                    <a:pt x="756" y="1459"/>
                    <a:pt x="653" y="1459"/>
                  </a:cubicBezTo>
                  <a:cubicBezTo>
                    <a:pt x="639" y="1459"/>
                    <a:pt x="625" y="1461"/>
                    <a:pt x="612" y="146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2" y="1483"/>
                    <a:pt x="562" y="1483"/>
                    <a:pt x="562" y="1483"/>
                  </a:cubicBezTo>
                  <a:cubicBezTo>
                    <a:pt x="505" y="1515"/>
                    <a:pt x="465" y="1576"/>
                    <a:pt x="465" y="1647"/>
                  </a:cubicBezTo>
                  <a:close/>
                  <a:moveTo>
                    <a:pt x="653" y="1512"/>
                  </a:moveTo>
                  <a:cubicBezTo>
                    <a:pt x="727" y="1512"/>
                    <a:pt x="787" y="1573"/>
                    <a:pt x="787" y="1647"/>
                  </a:cubicBezTo>
                  <a:cubicBezTo>
                    <a:pt x="787" y="1721"/>
                    <a:pt x="727" y="1781"/>
                    <a:pt x="653" y="1781"/>
                  </a:cubicBezTo>
                  <a:cubicBezTo>
                    <a:pt x="579" y="1781"/>
                    <a:pt x="519" y="1721"/>
                    <a:pt x="519" y="1647"/>
                  </a:cubicBezTo>
                  <a:cubicBezTo>
                    <a:pt x="519" y="1573"/>
                    <a:pt x="579" y="1512"/>
                    <a:pt x="653" y="15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 userDrawn="1"/>
          </p:nvSpPr>
          <p:spPr bwMode="auto">
            <a:xfrm>
              <a:off x="5048250" y="457200"/>
              <a:ext cx="1300163" cy="3175000"/>
            </a:xfrm>
            <a:custGeom>
              <a:avLst/>
              <a:gdLst>
                <a:gd name="T0" fmla="*/ 1578 w 1953"/>
                <a:gd name="T1" fmla="*/ 4583 h 4770"/>
                <a:gd name="T2" fmla="*/ 1766 w 1953"/>
                <a:gd name="T3" fmla="*/ 4770 h 4770"/>
                <a:gd name="T4" fmla="*/ 1953 w 1953"/>
                <a:gd name="T5" fmla="*/ 4583 h 4770"/>
                <a:gd name="T6" fmla="*/ 1766 w 1953"/>
                <a:gd name="T7" fmla="*/ 4396 h 4770"/>
                <a:gd name="T8" fmla="*/ 1725 w 1953"/>
                <a:gd name="T9" fmla="*/ 4400 h 4770"/>
                <a:gd name="T10" fmla="*/ 57 w 1953"/>
                <a:gd name="T11" fmla="*/ 0 h 4770"/>
                <a:gd name="T12" fmla="*/ 0 w 1953"/>
                <a:gd name="T13" fmla="*/ 0 h 4770"/>
                <a:gd name="T14" fmla="*/ 1675 w 1953"/>
                <a:gd name="T15" fmla="*/ 4419 h 4770"/>
                <a:gd name="T16" fmla="*/ 1578 w 1953"/>
                <a:gd name="T17" fmla="*/ 4583 h 4770"/>
                <a:gd name="T18" fmla="*/ 1766 w 1953"/>
                <a:gd name="T19" fmla="*/ 4449 h 4770"/>
                <a:gd name="T20" fmla="*/ 1900 w 1953"/>
                <a:gd name="T21" fmla="*/ 4583 h 4770"/>
                <a:gd name="T22" fmla="*/ 1766 w 1953"/>
                <a:gd name="T23" fmla="*/ 4717 h 4770"/>
                <a:gd name="T24" fmla="*/ 1631 w 1953"/>
                <a:gd name="T25" fmla="*/ 4583 h 4770"/>
                <a:gd name="T26" fmla="*/ 1766 w 1953"/>
                <a:gd name="T27" fmla="*/ 4449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3" h="4770">
                  <a:moveTo>
                    <a:pt x="1578" y="4583"/>
                  </a:moveTo>
                  <a:cubicBezTo>
                    <a:pt x="1578" y="4686"/>
                    <a:pt x="1662" y="4770"/>
                    <a:pt x="1766" y="4770"/>
                  </a:cubicBezTo>
                  <a:cubicBezTo>
                    <a:pt x="1869" y="4770"/>
                    <a:pt x="1953" y="4686"/>
                    <a:pt x="1953" y="4583"/>
                  </a:cubicBezTo>
                  <a:cubicBezTo>
                    <a:pt x="1953" y="4480"/>
                    <a:pt x="1869" y="4396"/>
                    <a:pt x="1766" y="4396"/>
                  </a:cubicBezTo>
                  <a:cubicBezTo>
                    <a:pt x="1752" y="4396"/>
                    <a:pt x="1738" y="4397"/>
                    <a:pt x="1725" y="440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75" y="4419"/>
                    <a:pt x="1675" y="4419"/>
                    <a:pt x="1675" y="4419"/>
                  </a:cubicBezTo>
                  <a:cubicBezTo>
                    <a:pt x="1617" y="4451"/>
                    <a:pt x="1578" y="4512"/>
                    <a:pt x="1578" y="4583"/>
                  </a:cubicBezTo>
                  <a:close/>
                  <a:moveTo>
                    <a:pt x="1766" y="4449"/>
                  </a:moveTo>
                  <a:cubicBezTo>
                    <a:pt x="1840" y="4449"/>
                    <a:pt x="1900" y="4509"/>
                    <a:pt x="1900" y="4583"/>
                  </a:cubicBezTo>
                  <a:cubicBezTo>
                    <a:pt x="1900" y="4657"/>
                    <a:pt x="1840" y="4717"/>
                    <a:pt x="1766" y="4717"/>
                  </a:cubicBezTo>
                  <a:cubicBezTo>
                    <a:pt x="1692" y="4717"/>
                    <a:pt x="1631" y="4657"/>
                    <a:pt x="1631" y="4583"/>
                  </a:cubicBezTo>
                  <a:cubicBezTo>
                    <a:pt x="1631" y="4509"/>
                    <a:pt x="1692" y="4449"/>
                    <a:pt x="1766" y="4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 userDrawn="1"/>
          </p:nvSpPr>
          <p:spPr bwMode="auto">
            <a:xfrm>
              <a:off x="6557963" y="3844925"/>
              <a:ext cx="854075" cy="2001838"/>
            </a:xfrm>
            <a:custGeom>
              <a:avLst/>
              <a:gdLst>
                <a:gd name="T0" fmla="*/ 374 w 1282"/>
                <a:gd name="T1" fmla="*/ 187 h 3007"/>
                <a:gd name="T2" fmla="*/ 187 w 1282"/>
                <a:gd name="T3" fmla="*/ 0 h 3007"/>
                <a:gd name="T4" fmla="*/ 0 w 1282"/>
                <a:gd name="T5" fmla="*/ 187 h 3007"/>
                <a:gd name="T6" fmla="*/ 187 w 1282"/>
                <a:gd name="T7" fmla="*/ 374 h 3007"/>
                <a:gd name="T8" fmla="*/ 228 w 1282"/>
                <a:gd name="T9" fmla="*/ 370 h 3007"/>
                <a:gd name="T10" fmla="*/ 1225 w 1282"/>
                <a:gd name="T11" fmla="*/ 3007 h 3007"/>
                <a:gd name="T12" fmla="*/ 1282 w 1282"/>
                <a:gd name="T13" fmla="*/ 3007 h 3007"/>
                <a:gd name="T14" fmla="*/ 277 w 1282"/>
                <a:gd name="T15" fmla="*/ 351 h 3007"/>
                <a:gd name="T16" fmla="*/ 374 w 1282"/>
                <a:gd name="T17" fmla="*/ 187 h 3007"/>
                <a:gd name="T18" fmla="*/ 187 w 1282"/>
                <a:gd name="T19" fmla="*/ 321 h 3007"/>
                <a:gd name="T20" fmla="*/ 53 w 1282"/>
                <a:gd name="T21" fmla="*/ 187 h 3007"/>
                <a:gd name="T22" fmla="*/ 187 w 1282"/>
                <a:gd name="T23" fmla="*/ 53 h 3007"/>
                <a:gd name="T24" fmla="*/ 321 w 1282"/>
                <a:gd name="T25" fmla="*/ 187 h 3007"/>
                <a:gd name="T26" fmla="*/ 187 w 1282"/>
                <a:gd name="T27" fmla="*/ 321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2" h="3007">
                  <a:moveTo>
                    <a:pt x="374" y="187"/>
                  </a:move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201" y="374"/>
                    <a:pt x="215" y="373"/>
                    <a:pt x="228" y="370"/>
                  </a:cubicBezTo>
                  <a:cubicBezTo>
                    <a:pt x="1225" y="3007"/>
                    <a:pt x="1225" y="3007"/>
                    <a:pt x="1225" y="3007"/>
                  </a:cubicBezTo>
                  <a:cubicBezTo>
                    <a:pt x="1282" y="3007"/>
                    <a:pt x="1282" y="3007"/>
                    <a:pt x="1282" y="3007"/>
                  </a:cubicBezTo>
                  <a:cubicBezTo>
                    <a:pt x="277" y="351"/>
                    <a:pt x="277" y="351"/>
                    <a:pt x="277" y="351"/>
                  </a:cubicBezTo>
                  <a:cubicBezTo>
                    <a:pt x="335" y="319"/>
                    <a:pt x="374" y="258"/>
                    <a:pt x="374" y="187"/>
                  </a:cubicBezTo>
                  <a:close/>
                  <a:moveTo>
                    <a:pt x="187" y="321"/>
                  </a:moveTo>
                  <a:cubicBezTo>
                    <a:pt x="113" y="321"/>
                    <a:pt x="53" y="261"/>
                    <a:pt x="53" y="187"/>
                  </a:cubicBezTo>
                  <a:cubicBezTo>
                    <a:pt x="53" y="113"/>
                    <a:pt x="113" y="53"/>
                    <a:pt x="187" y="53"/>
                  </a:cubicBezTo>
                  <a:cubicBezTo>
                    <a:pt x="261" y="53"/>
                    <a:pt x="321" y="113"/>
                    <a:pt x="321" y="187"/>
                  </a:cubicBezTo>
                  <a:cubicBezTo>
                    <a:pt x="321" y="261"/>
                    <a:pt x="261" y="321"/>
                    <a:pt x="187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 userDrawn="1"/>
          </p:nvSpPr>
          <p:spPr bwMode="auto">
            <a:xfrm>
              <a:off x="6253163" y="3041650"/>
              <a:ext cx="876300" cy="2805113"/>
            </a:xfrm>
            <a:custGeom>
              <a:avLst/>
              <a:gdLst>
                <a:gd name="T0" fmla="*/ 399 w 1316"/>
                <a:gd name="T1" fmla="*/ 671 h 4213"/>
                <a:gd name="T2" fmla="*/ 277 w 1316"/>
                <a:gd name="T3" fmla="*/ 351 h 4213"/>
                <a:gd name="T4" fmla="*/ 374 w 1316"/>
                <a:gd name="T5" fmla="*/ 187 h 4213"/>
                <a:gd name="T6" fmla="*/ 187 w 1316"/>
                <a:gd name="T7" fmla="*/ 0 h 4213"/>
                <a:gd name="T8" fmla="*/ 0 w 1316"/>
                <a:gd name="T9" fmla="*/ 187 h 4213"/>
                <a:gd name="T10" fmla="*/ 187 w 1316"/>
                <a:gd name="T11" fmla="*/ 374 h 4213"/>
                <a:gd name="T12" fmla="*/ 228 w 1316"/>
                <a:gd name="T13" fmla="*/ 370 h 4213"/>
                <a:gd name="T14" fmla="*/ 343 w 1316"/>
                <a:gd name="T15" fmla="*/ 673 h 4213"/>
                <a:gd name="T16" fmla="*/ 159 w 1316"/>
                <a:gd name="T17" fmla="*/ 1310 h 4213"/>
                <a:gd name="T18" fmla="*/ 1259 w 1316"/>
                <a:gd name="T19" fmla="*/ 4213 h 4213"/>
                <a:gd name="T20" fmla="*/ 1316 w 1316"/>
                <a:gd name="T21" fmla="*/ 4213 h 4213"/>
                <a:gd name="T22" fmla="*/ 215 w 1316"/>
                <a:gd name="T23" fmla="*/ 1308 h 4213"/>
                <a:gd name="T24" fmla="*/ 399 w 1316"/>
                <a:gd name="T25" fmla="*/ 671 h 4213"/>
                <a:gd name="T26" fmla="*/ 187 w 1316"/>
                <a:gd name="T27" fmla="*/ 321 h 4213"/>
                <a:gd name="T28" fmla="*/ 53 w 1316"/>
                <a:gd name="T29" fmla="*/ 187 h 4213"/>
                <a:gd name="T30" fmla="*/ 187 w 1316"/>
                <a:gd name="T31" fmla="*/ 53 h 4213"/>
                <a:gd name="T32" fmla="*/ 321 w 1316"/>
                <a:gd name="T33" fmla="*/ 187 h 4213"/>
                <a:gd name="T34" fmla="*/ 187 w 1316"/>
                <a:gd name="T35" fmla="*/ 321 h 4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6" h="4213">
                  <a:moveTo>
                    <a:pt x="399" y="671"/>
                  </a:moveTo>
                  <a:cubicBezTo>
                    <a:pt x="277" y="351"/>
                    <a:pt x="277" y="351"/>
                    <a:pt x="277" y="351"/>
                  </a:cubicBezTo>
                  <a:cubicBezTo>
                    <a:pt x="335" y="319"/>
                    <a:pt x="374" y="257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201" y="374"/>
                    <a:pt x="215" y="373"/>
                    <a:pt x="228" y="370"/>
                  </a:cubicBezTo>
                  <a:cubicBezTo>
                    <a:pt x="343" y="673"/>
                    <a:pt x="343" y="673"/>
                    <a:pt x="343" y="673"/>
                  </a:cubicBezTo>
                  <a:cubicBezTo>
                    <a:pt x="159" y="1310"/>
                    <a:pt x="159" y="1310"/>
                    <a:pt x="159" y="1310"/>
                  </a:cubicBezTo>
                  <a:cubicBezTo>
                    <a:pt x="1259" y="4213"/>
                    <a:pt x="1259" y="4213"/>
                    <a:pt x="1259" y="4213"/>
                  </a:cubicBezTo>
                  <a:cubicBezTo>
                    <a:pt x="1316" y="4213"/>
                    <a:pt x="1316" y="4213"/>
                    <a:pt x="1316" y="4213"/>
                  </a:cubicBezTo>
                  <a:cubicBezTo>
                    <a:pt x="215" y="1308"/>
                    <a:pt x="215" y="1308"/>
                    <a:pt x="215" y="1308"/>
                  </a:cubicBezTo>
                  <a:lnTo>
                    <a:pt x="399" y="671"/>
                  </a:lnTo>
                  <a:close/>
                  <a:moveTo>
                    <a:pt x="187" y="321"/>
                  </a:moveTo>
                  <a:cubicBezTo>
                    <a:pt x="113" y="321"/>
                    <a:pt x="53" y="261"/>
                    <a:pt x="53" y="187"/>
                  </a:cubicBezTo>
                  <a:cubicBezTo>
                    <a:pt x="53" y="113"/>
                    <a:pt x="113" y="53"/>
                    <a:pt x="187" y="53"/>
                  </a:cubicBezTo>
                  <a:cubicBezTo>
                    <a:pt x="261" y="53"/>
                    <a:pt x="321" y="113"/>
                    <a:pt x="321" y="187"/>
                  </a:cubicBezTo>
                  <a:cubicBezTo>
                    <a:pt x="321" y="261"/>
                    <a:pt x="261" y="321"/>
                    <a:pt x="187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46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50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451372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51" name="Rechteck 50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2" name="Rechteck 51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C488560-16DB-4F97-AC2B-309647F5E7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854" y="2182747"/>
            <a:ext cx="4513721" cy="3311749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53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5"/>
          <p:cNvSpPr>
            <a:spLocks/>
          </p:cNvSpPr>
          <p:nvPr userDrawn="1"/>
        </p:nvSpPr>
        <p:spPr bwMode="auto">
          <a:xfrm>
            <a:off x="-3175" y="454025"/>
            <a:ext cx="7959725" cy="5395913"/>
          </a:xfrm>
          <a:custGeom>
            <a:avLst/>
            <a:gdLst>
              <a:gd name="T0" fmla="*/ 0 w 5014"/>
              <a:gd name="T1" fmla="*/ 0 h 3399"/>
              <a:gd name="T2" fmla="*/ 0 w 5014"/>
              <a:gd name="T3" fmla="*/ 3399 h 3399"/>
              <a:gd name="T4" fmla="*/ 5014 w 5014"/>
              <a:gd name="T5" fmla="*/ 3399 h 3399"/>
              <a:gd name="T6" fmla="*/ 3728 w 5014"/>
              <a:gd name="T7" fmla="*/ 0 h 3399"/>
              <a:gd name="T8" fmla="*/ 0 w 5014"/>
              <a:gd name="T9" fmla="*/ 0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14" h="3399">
                <a:moveTo>
                  <a:pt x="0" y="0"/>
                </a:moveTo>
                <a:lnTo>
                  <a:pt x="0" y="3399"/>
                </a:lnTo>
                <a:lnTo>
                  <a:pt x="5014" y="3399"/>
                </a:lnTo>
                <a:lnTo>
                  <a:pt x="3728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5000">
                <a:srgbClr val="004C8C"/>
              </a:gs>
              <a:gs pos="92000">
                <a:srgbClr val="7CB2E1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grpSp>
        <p:nvGrpSpPr>
          <p:cNvPr id="28" name="Gruppieren 27"/>
          <p:cNvGrpSpPr/>
          <p:nvPr userDrawn="1"/>
        </p:nvGrpSpPr>
        <p:grpSpPr>
          <a:xfrm>
            <a:off x="5046525" y="454026"/>
            <a:ext cx="2933043" cy="5397118"/>
            <a:chOff x="5048250" y="457200"/>
            <a:chExt cx="2928938" cy="5389563"/>
          </a:xfrm>
          <a:solidFill>
            <a:schemeClr val="bg1"/>
          </a:solidFill>
        </p:grpSpPr>
        <p:sp>
          <p:nvSpPr>
            <p:cNvPr id="21" name="Freeform 10"/>
            <p:cNvSpPr>
              <a:spLocks noEditPoints="1"/>
            </p:cNvSpPr>
            <p:nvPr userDrawn="1"/>
          </p:nvSpPr>
          <p:spPr bwMode="auto">
            <a:xfrm>
              <a:off x="6069013" y="1812925"/>
              <a:ext cx="1625600" cy="4033838"/>
            </a:xfrm>
            <a:custGeom>
              <a:avLst/>
              <a:gdLst>
                <a:gd name="T0" fmla="*/ 375 w 2441"/>
                <a:gd name="T1" fmla="*/ 187 h 6060"/>
                <a:gd name="T2" fmla="*/ 187 w 2441"/>
                <a:gd name="T3" fmla="*/ 0 h 6060"/>
                <a:gd name="T4" fmla="*/ 0 w 2441"/>
                <a:gd name="T5" fmla="*/ 187 h 6060"/>
                <a:gd name="T6" fmla="*/ 187 w 2441"/>
                <a:gd name="T7" fmla="*/ 375 h 6060"/>
                <a:gd name="T8" fmla="*/ 228 w 2441"/>
                <a:gd name="T9" fmla="*/ 370 h 6060"/>
                <a:gd name="T10" fmla="*/ 2384 w 2441"/>
                <a:gd name="T11" fmla="*/ 6060 h 6060"/>
                <a:gd name="T12" fmla="*/ 2441 w 2441"/>
                <a:gd name="T13" fmla="*/ 6060 h 6060"/>
                <a:gd name="T14" fmla="*/ 278 w 2441"/>
                <a:gd name="T15" fmla="*/ 351 h 6060"/>
                <a:gd name="T16" fmla="*/ 375 w 2441"/>
                <a:gd name="T17" fmla="*/ 187 h 6060"/>
                <a:gd name="T18" fmla="*/ 187 w 2441"/>
                <a:gd name="T19" fmla="*/ 322 h 6060"/>
                <a:gd name="T20" fmla="*/ 53 w 2441"/>
                <a:gd name="T21" fmla="*/ 187 h 6060"/>
                <a:gd name="T22" fmla="*/ 187 w 2441"/>
                <a:gd name="T23" fmla="*/ 53 h 6060"/>
                <a:gd name="T24" fmla="*/ 322 w 2441"/>
                <a:gd name="T25" fmla="*/ 187 h 6060"/>
                <a:gd name="T26" fmla="*/ 187 w 2441"/>
                <a:gd name="T27" fmla="*/ 322 h 6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1" h="6060">
                  <a:moveTo>
                    <a:pt x="375" y="187"/>
                  </a:moveTo>
                  <a:cubicBezTo>
                    <a:pt x="375" y="84"/>
                    <a:pt x="291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1"/>
                    <a:pt x="84" y="375"/>
                    <a:pt x="187" y="375"/>
                  </a:cubicBezTo>
                  <a:cubicBezTo>
                    <a:pt x="201" y="375"/>
                    <a:pt x="215" y="373"/>
                    <a:pt x="228" y="370"/>
                  </a:cubicBezTo>
                  <a:cubicBezTo>
                    <a:pt x="2384" y="6060"/>
                    <a:pt x="2384" y="6060"/>
                    <a:pt x="2384" y="6060"/>
                  </a:cubicBezTo>
                  <a:cubicBezTo>
                    <a:pt x="2441" y="6060"/>
                    <a:pt x="2441" y="6060"/>
                    <a:pt x="2441" y="6060"/>
                  </a:cubicBezTo>
                  <a:cubicBezTo>
                    <a:pt x="278" y="351"/>
                    <a:pt x="278" y="351"/>
                    <a:pt x="278" y="351"/>
                  </a:cubicBezTo>
                  <a:cubicBezTo>
                    <a:pt x="336" y="319"/>
                    <a:pt x="375" y="258"/>
                    <a:pt x="375" y="187"/>
                  </a:cubicBezTo>
                  <a:close/>
                  <a:moveTo>
                    <a:pt x="187" y="322"/>
                  </a:moveTo>
                  <a:cubicBezTo>
                    <a:pt x="113" y="322"/>
                    <a:pt x="53" y="261"/>
                    <a:pt x="53" y="187"/>
                  </a:cubicBezTo>
                  <a:cubicBezTo>
                    <a:pt x="53" y="113"/>
                    <a:pt x="113" y="53"/>
                    <a:pt x="187" y="53"/>
                  </a:cubicBezTo>
                  <a:cubicBezTo>
                    <a:pt x="261" y="53"/>
                    <a:pt x="322" y="113"/>
                    <a:pt x="322" y="187"/>
                  </a:cubicBezTo>
                  <a:cubicBezTo>
                    <a:pt x="322" y="261"/>
                    <a:pt x="261" y="322"/>
                    <a:pt x="187" y="3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2" name="Freeform 11"/>
            <p:cNvSpPr>
              <a:spLocks/>
            </p:cNvSpPr>
            <p:nvPr userDrawn="1"/>
          </p:nvSpPr>
          <p:spPr bwMode="auto">
            <a:xfrm>
              <a:off x="5895975" y="457200"/>
              <a:ext cx="2081213" cy="5389563"/>
            </a:xfrm>
            <a:custGeom>
              <a:avLst/>
              <a:gdLst>
                <a:gd name="T0" fmla="*/ 0 w 1311"/>
                <a:gd name="T1" fmla="*/ 0 h 3395"/>
                <a:gd name="T2" fmla="*/ 1288 w 1311"/>
                <a:gd name="T3" fmla="*/ 3395 h 3395"/>
                <a:gd name="T4" fmla="*/ 1311 w 1311"/>
                <a:gd name="T5" fmla="*/ 3395 h 3395"/>
                <a:gd name="T6" fmla="*/ 24 w 1311"/>
                <a:gd name="T7" fmla="*/ 0 h 3395"/>
                <a:gd name="T8" fmla="*/ 0 w 1311"/>
                <a:gd name="T9" fmla="*/ 0 h 3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1" h="3395">
                  <a:moveTo>
                    <a:pt x="0" y="0"/>
                  </a:moveTo>
                  <a:lnTo>
                    <a:pt x="1288" y="3395"/>
                  </a:lnTo>
                  <a:lnTo>
                    <a:pt x="1311" y="3395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3" name="Freeform 12"/>
            <p:cNvSpPr>
              <a:spLocks noEditPoints="1"/>
            </p:cNvSpPr>
            <p:nvPr userDrawn="1"/>
          </p:nvSpPr>
          <p:spPr bwMode="auto">
            <a:xfrm>
              <a:off x="5330825" y="457200"/>
              <a:ext cx="1025525" cy="2451100"/>
            </a:xfrm>
            <a:custGeom>
              <a:avLst/>
              <a:gdLst>
                <a:gd name="T0" fmla="*/ 1166 w 1541"/>
                <a:gd name="T1" fmla="*/ 3496 h 3683"/>
                <a:gd name="T2" fmla="*/ 1353 w 1541"/>
                <a:gd name="T3" fmla="*/ 3683 h 3683"/>
                <a:gd name="T4" fmla="*/ 1541 w 1541"/>
                <a:gd name="T5" fmla="*/ 3496 h 3683"/>
                <a:gd name="T6" fmla="*/ 1353 w 1541"/>
                <a:gd name="T7" fmla="*/ 3308 h 3683"/>
                <a:gd name="T8" fmla="*/ 1312 w 1541"/>
                <a:gd name="T9" fmla="*/ 3313 h 3683"/>
                <a:gd name="T10" fmla="*/ 57 w 1541"/>
                <a:gd name="T11" fmla="*/ 0 h 3683"/>
                <a:gd name="T12" fmla="*/ 0 w 1541"/>
                <a:gd name="T13" fmla="*/ 0 h 3683"/>
                <a:gd name="T14" fmla="*/ 1263 w 1541"/>
                <a:gd name="T15" fmla="*/ 3332 h 3683"/>
                <a:gd name="T16" fmla="*/ 1166 w 1541"/>
                <a:gd name="T17" fmla="*/ 3496 h 3683"/>
                <a:gd name="T18" fmla="*/ 1353 w 1541"/>
                <a:gd name="T19" fmla="*/ 3361 h 3683"/>
                <a:gd name="T20" fmla="*/ 1487 w 1541"/>
                <a:gd name="T21" fmla="*/ 3496 h 3683"/>
                <a:gd name="T22" fmla="*/ 1353 w 1541"/>
                <a:gd name="T23" fmla="*/ 3630 h 3683"/>
                <a:gd name="T24" fmla="*/ 1219 w 1541"/>
                <a:gd name="T25" fmla="*/ 3496 h 3683"/>
                <a:gd name="T26" fmla="*/ 1353 w 1541"/>
                <a:gd name="T27" fmla="*/ 3361 h 3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41" h="3683">
                  <a:moveTo>
                    <a:pt x="1166" y="3496"/>
                  </a:moveTo>
                  <a:cubicBezTo>
                    <a:pt x="1166" y="3599"/>
                    <a:pt x="1250" y="3683"/>
                    <a:pt x="1353" y="3683"/>
                  </a:cubicBezTo>
                  <a:cubicBezTo>
                    <a:pt x="1457" y="3683"/>
                    <a:pt x="1541" y="3599"/>
                    <a:pt x="1541" y="3496"/>
                  </a:cubicBezTo>
                  <a:cubicBezTo>
                    <a:pt x="1541" y="3392"/>
                    <a:pt x="1457" y="3308"/>
                    <a:pt x="1353" y="3308"/>
                  </a:cubicBezTo>
                  <a:cubicBezTo>
                    <a:pt x="1339" y="3308"/>
                    <a:pt x="1326" y="3310"/>
                    <a:pt x="1312" y="331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63" y="3332"/>
                    <a:pt x="1263" y="3332"/>
                    <a:pt x="1263" y="3332"/>
                  </a:cubicBezTo>
                  <a:cubicBezTo>
                    <a:pt x="1205" y="3364"/>
                    <a:pt x="1166" y="3425"/>
                    <a:pt x="1166" y="3496"/>
                  </a:cubicBezTo>
                  <a:close/>
                  <a:moveTo>
                    <a:pt x="1353" y="3361"/>
                  </a:moveTo>
                  <a:cubicBezTo>
                    <a:pt x="1427" y="3361"/>
                    <a:pt x="1487" y="3422"/>
                    <a:pt x="1487" y="3496"/>
                  </a:cubicBezTo>
                  <a:cubicBezTo>
                    <a:pt x="1487" y="3570"/>
                    <a:pt x="1427" y="3630"/>
                    <a:pt x="1353" y="3630"/>
                  </a:cubicBezTo>
                  <a:cubicBezTo>
                    <a:pt x="1279" y="3630"/>
                    <a:pt x="1219" y="3570"/>
                    <a:pt x="1219" y="3496"/>
                  </a:cubicBezTo>
                  <a:cubicBezTo>
                    <a:pt x="1219" y="3422"/>
                    <a:pt x="1279" y="3361"/>
                    <a:pt x="1353" y="33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4" name="Freeform 13"/>
            <p:cNvSpPr>
              <a:spLocks noEditPoints="1"/>
            </p:cNvSpPr>
            <p:nvPr userDrawn="1"/>
          </p:nvSpPr>
          <p:spPr bwMode="auto">
            <a:xfrm>
              <a:off x="5613400" y="457200"/>
              <a:ext cx="560388" cy="1220788"/>
            </a:xfrm>
            <a:custGeom>
              <a:avLst/>
              <a:gdLst>
                <a:gd name="T0" fmla="*/ 465 w 840"/>
                <a:gd name="T1" fmla="*/ 1647 h 1834"/>
                <a:gd name="T2" fmla="*/ 653 w 840"/>
                <a:gd name="T3" fmla="*/ 1834 h 1834"/>
                <a:gd name="T4" fmla="*/ 840 w 840"/>
                <a:gd name="T5" fmla="*/ 1647 h 1834"/>
                <a:gd name="T6" fmla="*/ 653 w 840"/>
                <a:gd name="T7" fmla="*/ 1459 h 1834"/>
                <a:gd name="T8" fmla="*/ 612 w 840"/>
                <a:gd name="T9" fmla="*/ 1464 h 1834"/>
                <a:gd name="T10" fmla="*/ 57 w 840"/>
                <a:gd name="T11" fmla="*/ 0 h 1834"/>
                <a:gd name="T12" fmla="*/ 0 w 840"/>
                <a:gd name="T13" fmla="*/ 0 h 1834"/>
                <a:gd name="T14" fmla="*/ 562 w 840"/>
                <a:gd name="T15" fmla="*/ 1483 h 1834"/>
                <a:gd name="T16" fmla="*/ 465 w 840"/>
                <a:gd name="T17" fmla="*/ 1647 h 1834"/>
                <a:gd name="T18" fmla="*/ 653 w 840"/>
                <a:gd name="T19" fmla="*/ 1512 h 1834"/>
                <a:gd name="T20" fmla="*/ 787 w 840"/>
                <a:gd name="T21" fmla="*/ 1647 h 1834"/>
                <a:gd name="T22" fmla="*/ 653 w 840"/>
                <a:gd name="T23" fmla="*/ 1781 h 1834"/>
                <a:gd name="T24" fmla="*/ 519 w 840"/>
                <a:gd name="T25" fmla="*/ 1647 h 1834"/>
                <a:gd name="T26" fmla="*/ 653 w 840"/>
                <a:gd name="T27" fmla="*/ 1512 h 1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0" h="1834">
                  <a:moveTo>
                    <a:pt x="465" y="1647"/>
                  </a:moveTo>
                  <a:cubicBezTo>
                    <a:pt x="465" y="1750"/>
                    <a:pt x="549" y="1834"/>
                    <a:pt x="653" y="1834"/>
                  </a:cubicBezTo>
                  <a:cubicBezTo>
                    <a:pt x="756" y="1834"/>
                    <a:pt x="840" y="1750"/>
                    <a:pt x="840" y="1647"/>
                  </a:cubicBezTo>
                  <a:cubicBezTo>
                    <a:pt x="840" y="1543"/>
                    <a:pt x="756" y="1459"/>
                    <a:pt x="653" y="1459"/>
                  </a:cubicBezTo>
                  <a:cubicBezTo>
                    <a:pt x="639" y="1459"/>
                    <a:pt x="625" y="1461"/>
                    <a:pt x="612" y="1464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2" y="1483"/>
                    <a:pt x="562" y="1483"/>
                    <a:pt x="562" y="1483"/>
                  </a:cubicBezTo>
                  <a:cubicBezTo>
                    <a:pt x="505" y="1515"/>
                    <a:pt x="465" y="1576"/>
                    <a:pt x="465" y="1647"/>
                  </a:cubicBezTo>
                  <a:close/>
                  <a:moveTo>
                    <a:pt x="653" y="1512"/>
                  </a:moveTo>
                  <a:cubicBezTo>
                    <a:pt x="727" y="1512"/>
                    <a:pt x="787" y="1573"/>
                    <a:pt x="787" y="1647"/>
                  </a:cubicBezTo>
                  <a:cubicBezTo>
                    <a:pt x="787" y="1721"/>
                    <a:pt x="727" y="1781"/>
                    <a:pt x="653" y="1781"/>
                  </a:cubicBezTo>
                  <a:cubicBezTo>
                    <a:pt x="579" y="1781"/>
                    <a:pt x="519" y="1721"/>
                    <a:pt x="519" y="1647"/>
                  </a:cubicBezTo>
                  <a:cubicBezTo>
                    <a:pt x="519" y="1573"/>
                    <a:pt x="579" y="1512"/>
                    <a:pt x="653" y="15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5" name="Freeform 14"/>
            <p:cNvSpPr>
              <a:spLocks noEditPoints="1"/>
            </p:cNvSpPr>
            <p:nvPr userDrawn="1"/>
          </p:nvSpPr>
          <p:spPr bwMode="auto">
            <a:xfrm>
              <a:off x="5048250" y="457200"/>
              <a:ext cx="1300163" cy="3175000"/>
            </a:xfrm>
            <a:custGeom>
              <a:avLst/>
              <a:gdLst>
                <a:gd name="T0" fmla="*/ 1578 w 1953"/>
                <a:gd name="T1" fmla="*/ 4583 h 4770"/>
                <a:gd name="T2" fmla="*/ 1766 w 1953"/>
                <a:gd name="T3" fmla="*/ 4770 h 4770"/>
                <a:gd name="T4" fmla="*/ 1953 w 1953"/>
                <a:gd name="T5" fmla="*/ 4583 h 4770"/>
                <a:gd name="T6" fmla="*/ 1766 w 1953"/>
                <a:gd name="T7" fmla="*/ 4396 h 4770"/>
                <a:gd name="T8" fmla="*/ 1725 w 1953"/>
                <a:gd name="T9" fmla="*/ 4400 h 4770"/>
                <a:gd name="T10" fmla="*/ 57 w 1953"/>
                <a:gd name="T11" fmla="*/ 0 h 4770"/>
                <a:gd name="T12" fmla="*/ 0 w 1953"/>
                <a:gd name="T13" fmla="*/ 0 h 4770"/>
                <a:gd name="T14" fmla="*/ 1675 w 1953"/>
                <a:gd name="T15" fmla="*/ 4419 h 4770"/>
                <a:gd name="T16" fmla="*/ 1578 w 1953"/>
                <a:gd name="T17" fmla="*/ 4583 h 4770"/>
                <a:gd name="T18" fmla="*/ 1766 w 1953"/>
                <a:gd name="T19" fmla="*/ 4449 h 4770"/>
                <a:gd name="T20" fmla="*/ 1900 w 1953"/>
                <a:gd name="T21" fmla="*/ 4583 h 4770"/>
                <a:gd name="T22" fmla="*/ 1766 w 1953"/>
                <a:gd name="T23" fmla="*/ 4717 h 4770"/>
                <a:gd name="T24" fmla="*/ 1631 w 1953"/>
                <a:gd name="T25" fmla="*/ 4583 h 4770"/>
                <a:gd name="T26" fmla="*/ 1766 w 1953"/>
                <a:gd name="T27" fmla="*/ 4449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53" h="4770">
                  <a:moveTo>
                    <a:pt x="1578" y="4583"/>
                  </a:moveTo>
                  <a:cubicBezTo>
                    <a:pt x="1578" y="4686"/>
                    <a:pt x="1662" y="4770"/>
                    <a:pt x="1766" y="4770"/>
                  </a:cubicBezTo>
                  <a:cubicBezTo>
                    <a:pt x="1869" y="4770"/>
                    <a:pt x="1953" y="4686"/>
                    <a:pt x="1953" y="4583"/>
                  </a:cubicBezTo>
                  <a:cubicBezTo>
                    <a:pt x="1953" y="4480"/>
                    <a:pt x="1869" y="4396"/>
                    <a:pt x="1766" y="4396"/>
                  </a:cubicBezTo>
                  <a:cubicBezTo>
                    <a:pt x="1752" y="4396"/>
                    <a:pt x="1738" y="4397"/>
                    <a:pt x="1725" y="440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75" y="4419"/>
                    <a:pt x="1675" y="4419"/>
                    <a:pt x="1675" y="4419"/>
                  </a:cubicBezTo>
                  <a:cubicBezTo>
                    <a:pt x="1617" y="4451"/>
                    <a:pt x="1578" y="4512"/>
                    <a:pt x="1578" y="4583"/>
                  </a:cubicBezTo>
                  <a:close/>
                  <a:moveTo>
                    <a:pt x="1766" y="4449"/>
                  </a:moveTo>
                  <a:cubicBezTo>
                    <a:pt x="1840" y="4449"/>
                    <a:pt x="1900" y="4509"/>
                    <a:pt x="1900" y="4583"/>
                  </a:cubicBezTo>
                  <a:cubicBezTo>
                    <a:pt x="1900" y="4657"/>
                    <a:pt x="1840" y="4717"/>
                    <a:pt x="1766" y="4717"/>
                  </a:cubicBezTo>
                  <a:cubicBezTo>
                    <a:pt x="1692" y="4717"/>
                    <a:pt x="1631" y="4657"/>
                    <a:pt x="1631" y="4583"/>
                  </a:cubicBezTo>
                  <a:cubicBezTo>
                    <a:pt x="1631" y="4509"/>
                    <a:pt x="1692" y="4449"/>
                    <a:pt x="1766" y="4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6" name="Freeform 15"/>
            <p:cNvSpPr>
              <a:spLocks noEditPoints="1"/>
            </p:cNvSpPr>
            <p:nvPr userDrawn="1"/>
          </p:nvSpPr>
          <p:spPr bwMode="auto">
            <a:xfrm>
              <a:off x="6557963" y="3844925"/>
              <a:ext cx="854075" cy="2001838"/>
            </a:xfrm>
            <a:custGeom>
              <a:avLst/>
              <a:gdLst>
                <a:gd name="T0" fmla="*/ 374 w 1282"/>
                <a:gd name="T1" fmla="*/ 187 h 3007"/>
                <a:gd name="T2" fmla="*/ 187 w 1282"/>
                <a:gd name="T3" fmla="*/ 0 h 3007"/>
                <a:gd name="T4" fmla="*/ 0 w 1282"/>
                <a:gd name="T5" fmla="*/ 187 h 3007"/>
                <a:gd name="T6" fmla="*/ 187 w 1282"/>
                <a:gd name="T7" fmla="*/ 374 h 3007"/>
                <a:gd name="T8" fmla="*/ 228 w 1282"/>
                <a:gd name="T9" fmla="*/ 370 h 3007"/>
                <a:gd name="T10" fmla="*/ 1225 w 1282"/>
                <a:gd name="T11" fmla="*/ 3007 h 3007"/>
                <a:gd name="T12" fmla="*/ 1282 w 1282"/>
                <a:gd name="T13" fmla="*/ 3007 h 3007"/>
                <a:gd name="T14" fmla="*/ 277 w 1282"/>
                <a:gd name="T15" fmla="*/ 351 h 3007"/>
                <a:gd name="T16" fmla="*/ 374 w 1282"/>
                <a:gd name="T17" fmla="*/ 187 h 3007"/>
                <a:gd name="T18" fmla="*/ 187 w 1282"/>
                <a:gd name="T19" fmla="*/ 321 h 3007"/>
                <a:gd name="T20" fmla="*/ 53 w 1282"/>
                <a:gd name="T21" fmla="*/ 187 h 3007"/>
                <a:gd name="T22" fmla="*/ 187 w 1282"/>
                <a:gd name="T23" fmla="*/ 53 h 3007"/>
                <a:gd name="T24" fmla="*/ 321 w 1282"/>
                <a:gd name="T25" fmla="*/ 187 h 3007"/>
                <a:gd name="T26" fmla="*/ 187 w 1282"/>
                <a:gd name="T27" fmla="*/ 321 h 3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82" h="3007">
                  <a:moveTo>
                    <a:pt x="374" y="187"/>
                  </a:move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201" y="374"/>
                    <a:pt x="215" y="373"/>
                    <a:pt x="228" y="370"/>
                  </a:cubicBezTo>
                  <a:cubicBezTo>
                    <a:pt x="1225" y="3007"/>
                    <a:pt x="1225" y="3007"/>
                    <a:pt x="1225" y="3007"/>
                  </a:cubicBezTo>
                  <a:cubicBezTo>
                    <a:pt x="1282" y="3007"/>
                    <a:pt x="1282" y="3007"/>
                    <a:pt x="1282" y="3007"/>
                  </a:cubicBezTo>
                  <a:cubicBezTo>
                    <a:pt x="277" y="351"/>
                    <a:pt x="277" y="351"/>
                    <a:pt x="277" y="351"/>
                  </a:cubicBezTo>
                  <a:cubicBezTo>
                    <a:pt x="335" y="319"/>
                    <a:pt x="374" y="258"/>
                    <a:pt x="374" y="187"/>
                  </a:cubicBezTo>
                  <a:close/>
                  <a:moveTo>
                    <a:pt x="187" y="321"/>
                  </a:moveTo>
                  <a:cubicBezTo>
                    <a:pt x="113" y="321"/>
                    <a:pt x="53" y="261"/>
                    <a:pt x="53" y="187"/>
                  </a:cubicBezTo>
                  <a:cubicBezTo>
                    <a:pt x="53" y="113"/>
                    <a:pt x="113" y="53"/>
                    <a:pt x="187" y="53"/>
                  </a:cubicBezTo>
                  <a:cubicBezTo>
                    <a:pt x="261" y="53"/>
                    <a:pt x="321" y="113"/>
                    <a:pt x="321" y="187"/>
                  </a:cubicBezTo>
                  <a:cubicBezTo>
                    <a:pt x="321" y="261"/>
                    <a:pt x="261" y="321"/>
                    <a:pt x="187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27" name="Freeform 16"/>
            <p:cNvSpPr>
              <a:spLocks noEditPoints="1"/>
            </p:cNvSpPr>
            <p:nvPr userDrawn="1"/>
          </p:nvSpPr>
          <p:spPr bwMode="auto">
            <a:xfrm>
              <a:off x="6253163" y="3041650"/>
              <a:ext cx="876300" cy="2805113"/>
            </a:xfrm>
            <a:custGeom>
              <a:avLst/>
              <a:gdLst>
                <a:gd name="T0" fmla="*/ 399 w 1316"/>
                <a:gd name="T1" fmla="*/ 671 h 4213"/>
                <a:gd name="T2" fmla="*/ 277 w 1316"/>
                <a:gd name="T3" fmla="*/ 351 h 4213"/>
                <a:gd name="T4" fmla="*/ 374 w 1316"/>
                <a:gd name="T5" fmla="*/ 187 h 4213"/>
                <a:gd name="T6" fmla="*/ 187 w 1316"/>
                <a:gd name="T7" fmla="*/ 0 h 4213"/>
                <a:gd name="T8" fmla="*/ 0 w 1316"/>
                <a:gd name="T9" fmla="*/ 187 h 4213"/>
                <a:gd name="T10" fmla="*/ 187 w 1316"/>
                <a:gd name="T11" fmla="*/ 374 h 4213"/>
                <a:gd name="T12" fmla="*/ 228 w 1316"/>
                <a:gd name="T13" fmla="*/ 370 h 4213"/>
                <a:gd name="T14" fmla="*/ 343 w 1316"/>
                <a:gd name="T15" fmla="*/ 673 h 4213"/>
                <a:gd name="T16" fmla="*/ 159 w 1316"/>
                <a:gd name="T17" fmla="*/ 1310 h 4213"/>
                <a:gd name="T18" fmla="*/ 1259 w 1316"/>
                <a:gd name="T19" fmla="*/ 4213 h 4213"/>
                <a:gd name="T20" fmla="*/ 1316 w 1316"/>
                <a:gd name="T21" fmla="*/ 4213 h 4213"/>
                <a:gd name="T22" fmla="*/ 215 w 1316"/>
                <a:gd name="T23" fmla="*/ 1308 h 4213"/>
                <a:gd name="T24" fmla="*/ 399 w 1316"/>
                <a:gd name="T25" fmla="*/ 671 h 4213"/>
                <a:gd name="T26" fmla="*/ 187 w 1316"/>
                <a:gd name="T27" fmla="*/ 321 h 4213"/>
                <a:gd name="T28" fmla="*/ 53 w 1316"/>
                <a:gd name="T29" fmla="*/ 187 h 4213"/>
                <a:gd name="T30" fmla="*/ 187 w 1316"/>
                <a:gd name="T31" fmla="*/ 53 h 4213"/>
                <a:gd name="T32" fmla="*/ 321 w 1316"/>
                <a:gd name="T33" fmla="*/ 187 h 4213"/>
                <a:gd name="T34" fmla="*/ 187 w 1316"/>
                <a:gd name="T35" fmla="*/ 321 h 4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6" h="4213">
                  <a:moveTo>
                    <a:pt x="399" y="671"/>
                  </a:moveTo>
                  <a:cubicBezTo>
                    <a:pt x="277" y="351"/>
                    <a:pt x="277" y="351"/>
                    <a:pt x="277" y="351"/>
                  </a:cubicBezTo>
                  <a:cubicBezTo>
                    <a:pt x="335" y="319"/>
                    <a:pt x="374" y="257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201" y="374"/>
                    <a:pt x="215" y="373"/>
                    <a:pt x="228" y="370"/>
                  </a:cubicBezTo>
                  <a:cubicBezTo>
                    <a:pt x="343" y="673"/>
                    <a:pt x="343" y="673"/>
                    <a:pt x="343" y="673"/>
                  </a:cubicBezTo>
                  <a:cubicBezTo>
                    <a:pt x="159" y="1310"/>
                    <a:pt x="159" y="1310"/>
                    <a:pt x="159" y="1310"/>
                  </a:cubicBezTo>
                  <a:cubicBezTo>
                    <a:pt x="1259" y="4213"/>
                    <a:pt x="1259" y="4213"/>
                    <a:pt x="1259" y="4213"/>
                  </a:cubicBezTo>
                  <a:cubicBezTo>
                    <a:pt x="1316" y="4213"/>
                    <a:pt x="1316" y="4213"/>
                    <a:pt x="1316" y="4213"/>
                  </a:cubicBezTo>
                  <a:cubicBezTo>
                    <a:pt x="215" y="1308"/>
                    <a:pt x="215" y="1308"/>
                    <a:pt x="215" y="1308"/>
                  </a:cubicBezTo>
                  <a:lnTo>
                    <a:pt x="399" y="671"/>
                  </a:lnTo>
                  <a:close/>
                  <a:moveTo>
                    <a:pt x="187" y="321"/>
                  </a:moveTo>
                  <a:cubicBezTo>
                    <a:pt x="113" y="321"/>
                    <a:pt x="53" y="261"/>
                    <a:pt x="53" y="187"/>
                  </a:cubicBezTo>
                  <a:cubicBezTo>
                    <a:pt x="53" y="113"/>
                    <a:pt x="113" y="53"/>
                    <a:pt x="187" y="53"/>
                  </a:cubicBezTo>
                  <a:cubicBezTo>
                    <a:pt x="261" y="53"/>
                    <a:pt x="321" y="113"/>
                    <a:pt x="321" y="187"/>
                  </a:cubicBezTo>
                  <a:cubicBezTo>
                    <a:pt x="321" y="261"/>
                    <a:pt x="261" y="321"/>
                    <a:pt x="187" y="3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31" name="Freihandform 30"/>
          <p:cNvSpPr txBox="1">
            <a:spLocks/>
          </p:cNvSpPr>
          <p:nvPr/>
        </p:nvSpPr>
        <p:spPr>
          <a:xfrm>
            <a:off x="5933591" y="454025"/>
            <a:ext cx="5586897" cy="5392738"/>
          </a:xfrm>
          <a:custGeom>
            <a:avLst/>
            <a:gdLst>
              <a:gd name="connsiteX0" fmla="*/ 0 w 5586897"/>
              <a:gd name="connsiteY0" fmla="*/ 0 h 5392738"/>
              <a:gd name="connsiteX1" fmla="*/ 2951316 w 5586897"/>
              <a:gd name="connsiteY1" fmla="*/ 0 h 5392738"/>
              <a:gd name="connsiteX2" fmla="*/ 2951316 w 5586897"/>
              <a:gd name="connsiteY2" fmla="*/ 957553 h 5392738"/>
              <a:gd name="connsiteX3" fmla="*/ 5129316 w 5586897"/>
              <a:gd name="connsiteY3" fmla="*/ 957553 h 5392738"/>
              <a:gd name="connsiteX4" fmla="*/ 5129316 w 5586897"/>
              <a:gd name="connsiteY4" fmla="*/ 0 h 5392738"/>
              <a:gd name="connsiteX5" fmla="*/ 5586897 w 5586897"/>
              <a:gd name="connsiteY5" fmla="*/ 0 h 5392738"/>
              <a:gd name="connsiteX6" fmla="*/ 5586897 w 5586897"/>
              <a:gd name="connsiteY6" fmla="*/ 5392738 h 5392738"/>
              <a:gd name="connsiteX7" fmla="*/ 2044317 w 5586897"/>
              <a:gd name="connsiteY7" fmla="*/ 5392738 h 5392738"/>
              <a:gd name="connsiteX8" fmla="*/ 0 w 5586897"/>
              <a:gd name="connsiteY8" fmla="*/ 0 h 539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6897" h="5392738">
                <a:moveTo>
                  <a:pt x="0" y="0"/>
                </a:moveTo>
                <a:lnTo>
                  <a:pt x="2951316" y="0"/>
                </a:lnTo>
                <a:lnTo>
                  <a:pt x="2951316" y="957553"/>
                </a:lnTo>
                <a:lnTo>
                  <a:pt x="5129316" y="957553"/>
                </a:lnTo>
                <a:lnTo>
                  <a:pt x="5129316" y="0"/>
                </a:lnTo>
                <a:lnTo>
                  <a:pt x="5586897" y="0"/>
                </a:lnTo>
                <a:lnTo>
                  <a:pt x="5586897" y="5392738"/>
                </a:lnTo>
                <a:lnTo>
                  <a:pt x="2044317" y="539273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0000">
                <a:srgbClr val="004C8C"/>
              </a:gs>
              <a:gs pos="92000">
                <a:srgbClr val="7CB2E1"/>
              </a:gs>
            </a:gsLst>
            <a:lin ang="0" scaled="1"/>
            <a:tileRect/>
          </a:gradFill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1" name="Rechteck 50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2" name="Rechteck 51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32" name="Bildplatzhalter 11"/>
          <p:cNvSpPr>
            <a:spLocks noGrp="1"/>
          </p:cNvSpPr>
          <p:nvPr>
            <p:ph type="pic" sz="quarter" idx="15" hasCustomPrompt="1"/>
          </p:nvPr>
        </p:nvSpPr>
        <p:spPr>
          <a:xfrm>
            <a:off x="7717444" y="3561130"/>
            <a:ext cx="3339241" cy="1933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33" name="Bildplatzhalter 11"/>
          <p:cNvSpPr>
            <a:spLocks noGrp="1"/>
          </p:cNvSpPr>
          <p:nvPr>
            <p:ph type="pic" sz="quarter" idx="16" hasCustomPrompt="1"/>
          </p:nvPr>
        </p:nvSpPr>
        <p:spPr>
          <a:xfrm>
            <a:off x="5329496" y="1408753"/>
            <a:ext cx="3339241" cy="193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34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451372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4E6AD6CE-89F1-4CFF-9D6E-8660D5968A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854" y="2182747"/>
            <a:ext cx="4513721" cy="3311749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158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 alternative whit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"/>
          <p:cNvSpPr>
            <a:spLocks noEditPoints="1"/>
          </p:cNvSpPr>
          <p:nvPr userDrawn="1"/>
        </p:nvSpPr>
        <p:spPr bwMode="auto">
          <a:xfrm>
            <a:off x="6070270" y="1810549"/>
            <a:ext cx="1626557" cy="4036214"/>
          </a:xfrm>
          <a:custGeom>
            <a:avLst/>
            <a:gdLst>
              <a:gd name="T0" fmla="*/ 375 w 2441"/>
              <a:gd name="T1" fmla="*/ 187 h 6060"/>
              <a:gd name="T2" fmla="*/ 187 w 2441"/>
              <a:gd name="T3" fmla="*/ 0 h 6060"/>
              <a:gd name="T4" fmla="*/ 0 w 2441"/>
              <a:gd name="T5" fmla="*/ 187 h 6060"/>
              <a:gd name="T6" fmla="*/ 187 w 2441"/>
              <a:gd name="T7" fmla="*/ 375 h 6060"/>
              <a:gd name="T8" fmla="*/ 228 w 2441"/>
              <a:gd name="T9" fmla="*/ 370 h 6060"/>
              <a:gd name="T10" fmla="*/ 2384 w 2441"/>
              <a:gd name="T11" fmla="*/ 6060 h 6060"/>
              <a:gd name="T12" fmla="*/ 2441 w 2441"/>
              <a:gd name="T13" fmla="*/ 6060 h 6060"/>
              <a:gd name="T14" fmla="*/ 278 w 2441"/>
              <a:gd name="T15" fmla="*/ 351 h 6060"/>
              <a:gd name="T16" fmla="*/ 375 w 2441"/>
              <a:gd name="T17" fmla="*/ 187 h 6060"/>
              <a:gd name="T18" fmla="*/ 187 w 2441"/>
              <a:gd name="T19" fmla="*/ 322 h 6060"/>
              <a:gd name="T20" fmla="*/ 53 w 2441"/>
              <a:gd name="T21" fmla="*/ 187 h 6060"/>
              <a:gd name="T22" fmla="*/ 187 w 2441"/>
              <a:gd name="T23" fmla="*/ 53 h 6060"/>
              <a:gd name="T24" fmla="*/ 322 w 2441"/>
              <a:gd name="T25" fmla="*/ 187 h 6060"/>
              <a:gd name="T26" fmla="*/ 187 w 2441"/>
              <a:gd name="T27" fmla="*/ 322 h 6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41" h="6060">
                <a:moveTo>
                  <a:pt x="375" y="187"/>
                </a:moveTo>
                <a:cubicBezTo>
                  <a:pt x="375" y="84"/>
                  <a:pt x="291" y="0"/>
                  <a:pt x="187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291"/>
                  <a:pt x="84" y="375"/>
                  <a:pt x="187" y="375"/>
                </a:cubicBezTo>
                <a:cubicBezTo>
                  <a:pt x="201" y="375"/>
                  <a:pt x="215" y="373"/>
                  <a:pt x="228" y="370"/>
                </a:cubicBezTo>
                <a:cubicBezTo>
                  <a:pt x="2384" y="6060"/>
                  <a:pt x="2384" y="6060"/>
                  <a:pt x="2384" y="6060"/>
                </a:cubicBezTo>
                <a:cubicBezTo>
                  <a:pt x="2441" y="6060"/>
                  <a:pt x="2441" y="6060"/>
                  <a:pt x="2441" y="6060"/>
                </a:cubicBezTo>
                <a:cubicBezTo>
                  <a:pt x="278" y="351"/>
                  <a:pt x="278" y="351"/>
                  <a:pt x="278" y="351"/>
                </a:cubicBezTo>
                <a:cubicBezTo>
                  <a:pt x="336" y="319"/>
                  <a:pt x="375" y="258"/>
                  <a:pt x="375" y="187"/>
                </a:cubicBezTo>
                <a:close/>
                <a:moveTo>
                  <a:pt x="187" y="322"/>
                </a:moveTo>
                <a:cubicBezTo>
                  <a:pt x="113" y="322"/>
                  <a:pt x="53" y="261"/>
                  <a:pt x="53" y="187"/>
                </a:cubicBezTo>
                <a:cubicBezTo>
                  <a:pt x="53" y="113"/>
                  <a:pt x="113" y="53"/>
                  <a:pt x="187" y="53"/>
                </a:cubicBezTo>
                <a:cubicBezTo>
                  <a:pt x="261" y="53"/>
                  <a:pt x="322" y="113"/>
                  <a:pt x="322" y="187"/>
                </a:cubicBezTo>
                <a:cubicBezTo>
                  <a:pt x="322" y="261"/>
                  <a:pt x="261" y="322"/>
                  <a:pt x="187" y="322"/>
                </a:cubicBezTo>
                <a:close/>
              </a:path>
            </a:pathLst>
          </a:custGeom>
          <a:solidFill>
            <a:srgbClr val="DD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2" name="Freeform 11"/>
          <p:cNvSpPr>
            <a:spLocks/>
          </p:cNvSpPr>
          <p:nvPr userDrawn="1"/>
        </p:nvSpPr>
        <p:spPr bwMode="auto">
          <a:xfrm>
            <a:off x="5897131" y="454026"/>
            <a:ext cx="2082438" cy="5392737"/>
          </a:xfrm>
          <a:custGeom>
            <a:avLst/>
            <a:gdLst>
              <a:gd name="T0" fmla="*/ 0 w 1311"/>
              <a:gd name="T1" fmla="*/ 0 h 3395"/>
              <a:gd name="T2" fmla="*/ 1288 w 1311"/>
              <a:gd name="T3" fmla="*/ 3395 h 3395"/>
              <a:gd name="T4" fmla="*/ 1311 w 1311"/>
              <a:gd name="T5" fmla="*/ 3395 h 3395"/>
              <a:gd name="T6" fmla="*/ 24 w 1311"/>
              <a:gd name="T7" fmla="*/ 0 h 3395"/>
              <a:gd name="T8" fmla="*/ 0 w 1311"/>
              <a:gd name="T9" fmla="*/ 0 h 3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1" h="3395">
                <a:moveTo>
                  <a:pt x="0" y="0"/>
                </a:moveTo>
                <a:lnTo>
                  <a:pt x="1288" y="3395"/>
                </a:lnTo>
                <a:lnTo>
                  <a:pt x="1311" y="3395"/>
                </a:lnTo>
                <a:lnTo>
                  <a:pt x="24" y="0"/>
                </a:lnTo>
                <a:lnTo>
                  <a:pt x="0" y="0"/>
                </a:lnTo>
                <a:close/>
              </a:path>
            </a:pathLst>
          </a:custGeom>
          <a:solidFill>
            <a:srgbClr val="DD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6" name="Freeform 15"/>
          <p:cNvSpPr>
            <a:spLocks noEditPoints="1"/>
          </p:cNvSpPr>
          <p:nvPr userDrawn="1"/>
        </p:nvSpPr>
        <p:spPr bwMode="auto">
          <a:xfrm>
            <a:off x="6559508" y="3843746"/>
            <a:ext cx="854578" cy="2003017"/>
          </a:xfrm>
          <a:custGeom>
            <a:avLst/>
            <a:gdLst>
              <a:gd name="T0" fmla="*/ 374 w 1282"/>
              <a:gd name="T1" fmla="*/ 187 h 3007"/>
              <a:gd name="T2" fmla="*/ 187 w 1282"/>
              <a:gd name="T3" fmla="*/ 0 h 3007"/>
              <a:gd name="T4" fmla="*/ 0 w 1282"/>
              <a:gd name="T5" fmla="*/ 187 h 3007"/>
              <a:gd name="T6" fmla="*/ 187 w 1282"/>
              <a:gd name="T7" fmla="*/ 374 h 3007"/>
              <a:gd name="T8" fmla="*/ 228 w 1282"/>
              <a:gd name="T9" fmla="*/ 370 h 3007"/>
              <a:gd name="T10" fmla="*/ 1225 w 1282"/>
              <a:gd name="T11" fmla="*/ 3007 h 3007"/>
              <a:gd name="T12" fmla="*/ 1282 w 1282"/>
              <a:gd name="T13" fmla="*/ 3007 h 3007"/>
              <a:gd name="T14" fmla="*/ 277 w 1282"/>
              <a:gd name="T15" fmla="*/ 351 h 3007"/>
              <a:gd name="T16" fmla="*/ 374 w 1282"/>
              <a:gd name="T17" fmla="*/ 187 h 3007"/>
              <a:gd name="T18" fmla="*/ 187 w 1282"/>
              <a:gd name="T19" fmla="*/ 321 h 3007"/>
              <a:gd name="T20" fmla="*/ 53 w 1282"/>
              <a:gd name="T21" fmla="*/ 187 h 3007"/>
              <a:gd name="T22" fmla="*/ 187 w 1282"/>
              <a:gd name="T23" fmla="*/ 53 h 3007"/>
              <a:gd name="T24" fmla="*/ 321 w 1282"/>
              <a:gd name="T25" fmla="*/ 187 h 3007"/>
              <a:gd name="T26" fmla="*/ 187 w 1282"/>
              <a:gd name="T27" fmla="*/ 321 h 3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82" h="3007">
                <a:moveTo>
                  <a:pt x="374" y="187"/>
                </a:moveTo>
                <a:cubicBezTo>
                  <a:pt x="374" y="84"/>
                  <a:pt x="290" y="0"/>
                  <a:pt x="187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290"/>
                  <a:pt x="84" y="374"/>
                  <a:pt x="187" y="374"/>
                </a:cubicBezTo>
                <a:cubicBezTo>
                  <a:pt x="201" y="374"/>
                  <a:pt x="215" y="373"/>
                  <a:pt x="228" y="370"/>
                </a:cubicBezTo>
                <a:cubicBezTo>
                  <a:pt x="1225" y="3007"/>
                  <a:pt x="1225" y="3007"/>
                  <a:pt x="1225" y="3007"/>
                </a:cubicBezTo>
                <a:cubicBezTo>
                  <a:pt x="1282" y="3007"/>
                  <a:pt x="1282" y="3007"/>
                  <a:pt x="1282" y="3007"/>
                </a:cubicBezTo>
                <a:cubicBezTo>
                  <a:pt x="277" y="351"/>
                  <a:pt x="277" y="351"/>
                  <a:pt x="277" y="351"/>
                </a:cubicBezTo>
                <a:cubicBezTo>
                  <a:pt x="335" y="319"/>
                  <a:pt x="374" y="258"/>
                  <a:pt x="374" y="187"/>
                </a:cubicBezTo>
                <a:close/>
                <a:moveTo>
                  <a:pt x="187" y="321"/>
                </a:moveTo>
                <a:cubicBezTo>
                  <a:pt x="113" y="321"/>
                  <a:pt x="53" y="261"/>
                  <a:pt x="53" y="187"/>
                </a:cubicBezTo>
                <a:cubicBezTo>
                  <a:pt x="53" y="113"/>
                  <a:pt x="113" y="53"/>
                  <a:pt x="187" y="53"/>
                </a:cubicBezTo>
                <a:cubicBezTo>
                  <a:pt x="261" y="53"/>
                  <a:pt x="321" y="113"/>
                  <a:pt x="321" y="187"/>
                </a:cubicBezTo>
                <a:cubicBezTo>
                  <a:pt x="321" y="261"/>
                  <a:pt x="261" y="321"/>
                  <a:pt x="187" y="321"/>
                </a:cubicBezTo>
                <a:close/>
              </a:path>
            </a:pathLst>
          </a:custGeom>
          <a:solidFill>
            <a:srgbClr val="DD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7" name="Freeform 16"/>
          <p:cNvSpPr>
            <a:spLocks noEditPoints="1"/>
          </p:cNvSpPr>
          <p:nvPr userDrawn="1"/>
        </p:nvSpPr>
        <p:spPr bwMode="auto">
          <a:xfrm>
            <a:off x="6254529" y="3039998"/>
            <a:ext cx="876816" cy="2806765"/>
          </a:xfrm>
          <a:custGeom>
            <a:avLst/>
            <a:gdLst>
              <a:gd name="T0" fmla="*/ 399 w 1316"/>
              <a:gd name="T1" fmla="*/ 671 h 4213"/>
              <a:gd name="T2" fmla="*/ 277 w 1316"/>
              <a:gd name="T3" fmla="*/ 351 h 4213"/>
              <a:gd name="T4" fmla="*/ 374 w 1316"/>
              <a:gd name="T5" fmla="*/ 187 h 4213"/>
              <a:gd name="T6" fmla="*/ 187 w 1316"/>
              <a:gd name="T7" fmla="*/ 0 h 4213"/>
              <a:gd name="T8" fmla="*/ 0 w 1316"/>
              <a:gd name="T9" fmla="*/ 187 h 4213"/>
              <a:gd name="T10" fmla="*/ 187 w 1316"/>
              <a:gd name="T11" fmla="*/ 374 h 4213"/>
              <a:gd name="T12" fmla="*/ 228 w 1316"/>
              <a:gd name="T13" fmla="*/ 370 h 4213"/>
              <a:gd name="T14" fmla="*/ 343 w 1316"/>
              <a:gd name="T15" fmla="*/ 673 h 4213"/>
              <a:gd name="T16" fmla="*/ 159 w 1316"/>
              <a:gd name="T17" fmla="*/ 1310 h 4213"/>
              <a:gd name="T18" fmla="*/ 1259 w 1316"/>
              <a:gd name="T19" fmla="*/ 4213 h 4213"/>
              <a:gd name="T20" fmla="*/ 1316 w 1316"/>
              <a:gd name="T21" fmla="*/ 4213 h 4213"/>
              <a:gd name="T22" fmla="*/ 215 w 1316"/>
              <a:gd name="T23" fmla="*/ 1308 h 4213"/>
              <a:gd name="T24" fmla="*/ 399 w 1316"/>
              <a:gd name="T25" fmla="*/ 671 h 4213"/>
              <a:gd name="T26" fmla="*/ 187 w 1316"/>
              <a:gd name="T27" fmla="*/ 321 h 4213"/>
              <a:gd name="T28" fmla="*/ 53 w 1316"/>
              <a:gd name="T29" fmla="*/ 187 h 4213"/>
              <a:gd name="T30" fmla="*/ 187 w 1316"/>
              <a:gd name="T31" fmla="*/ 53 h 4213"/>
              <a:gd name="T32" fmla="*/ 321 w 1316"/>
              <a:gd name="T33" fmla="*/ 187 h 4213"/>
              <a:gd name="T34" fmla="*/ 187 w 1316"/>
              <a:gd name="T35" fmla="*/ 321 h 4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16" h="4213">
                <a:moveTo>
                  <a:pt x="399" y="671"/>
                </a:moveTo>
                <a:cubicBezTo>
                  <a:pt x="277" y="351"/>
                  <a:pt x="277" y="351"/>
                  <a:pt x="277" y="351"/>
                </a:cubicBezTo>
                <a:cubicBezTo>
                  <a:pt x="335" y="319"/>
                  <a:pt x="374" y="257"/>
                  <a:pt x="374" y="187"/>
                </a:cubicBezTo>
                <a:cubicBezTo>
                  <a:pt x="374" y="84"/>
                  <a:pt x="290" y="0"/>
                  <a:pt x="187" y="0"/>
                </a:cubicBezTo>
                <a:cubicBezTo>
                  <a:pt x="84" y="0"/>
                  <a:pt x="0" y="84"/>
                  <a:pt x="0" y="187"/>
                </a:cubicBezTo>
                <a:cubicBezTo>
                  <a:pt x="0" y="290"/>
                  <a:pt x="84" y="374"/>
                  <a:pt x="187" y="374"/>
                </a:cubicBezTo>
                <a:cubicBezTo>
                  <a:pt x="201" y="374"/>
                  <a:pt x="215" y="373"/>
                  <a:pt x="228" y="370"/>
                </a:cubicBezTo>
                <a:cubicBezTo>
                  <a:pt x="343" y="673"/>
                  <a:pt x="343" y="673"/>
                  <a:pt x="343" y="673"/>
                </a:cubicBezTo>
                <a:cubicBezTo>
                  <a:pt x="159" y="1310"/>
                  <a:pt x="159" y="1310"/>
                  <a:pt x="159" y="1310"/>
                </a:cubicBezTo>
                <a:cubicBezTo>
                  <a:pt x="1259" y="4213"/>
                  <a:pt x="1259" y="4213"/>
                  <a:pt x="1259" y="4213"/>
                </a:cubicBezTo>
                <a:cubicBezTo>
                  <a:pt x="1316" y="4213"/>
                  <a:pt x="1316" y="4213"/>
                  <a:pt x="1316" y="4213"/>
                </a:cubicBezTo>
                <a:cubicBezTo>
                  <a:pt x="215" y="1308"/>
                  <a:pt x="215" y="1308"/>
                  <a:pt x="215" y="1308"/>
                </a:cubicBezTo>
                <a:lnTo>
                  <a:pt x="399" y="671"/>
                </a:lnTo>
                <a:close/>
                <a:moveTo>
                  <a:pt x="187" y="321"/>
                </a:moveTo>
                <a:cubicBezTo>
                  <a:pt x="113" y="321"/>
                  <a:pt x="53" y="261"/>
                  <a:pt x="53" y="187"/>
                </a:cubicBezTo>
                <a:cubicBezTo>
                  <a:pt x="53" y="113"/>
                  <a:pt x="113" y="53"/>
                  <a:pt x="187" y="53"/>
                </a:cubicBezTo>
                <a:cubicBezTo>
                  <a:pt x="261" y="53"/>
                  <a:pt x="321" y="113"/>
                  <a:pt x="321" y="187"/>
                </a:cubicBezTo>
                <a:cubicBezTo>
                  <a:pt x="321" y="261"/>
                  <a:pt x="261" y="321"/>
                  <a:pt x="187" y="321"/>
                </a:cubicBezTo>
                <a:close/>
              </a:path>
            </a:pathLst>
          </a:custGeom>
          <a:solidFill>
            <a:srgbClr val="DDDE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1" name="Freihandform 30"/>
          <p:cNvSpPr txBox="1">
            <a:spLocks/>
          </p:cNvSpPr>
          <p:nvPr userDrawn="1"/>
        </p:nvSpPr>
        <p:spPr>
          <a:xfrm>
            <a:off x="5933591" y="454025"/>
            <a:ext cx="5586897" cy="5392738"/>
          </a:xfrm>
          <a:custGeom>
            <a:avLst/>
            <a:gdLst>
              <a:gd name="connsiteX0" fmla="*/ 0 w 5586897"/>
              <a:gd name="connsiteY0" fmla="*/ 0 h 5392738"/>
              <a:gd name="connsiteX1" fmla="*/ 2951316 w 5586897"/>
              <a:gd name="connsiteY1" fmla="*/ 0 h 5392738"/>
              <a:gd name="connsiteX2" fmla="*/ 2951316 w 5586897"/>
              <a:gd name="connsiteY2" fmla="*/ 957553 h 5392738"/>
              <a:gd name="connsiteX3" fmla="*/ 5129316 w 5586897"/>
              <a:gd name="connsiteY3" fmla="*/ 957553 h 5392738"/>
              <a:gd name="connsiteX4" fmla="*/ 5129316 w 5586897"/>
              <a:gd name="connsiteY4" fmla="*/ 0 h 5392738"/>
              <a:gd name="connsiteX5" fmla="*/ 5586897 w 5586897"/>
              <a:gd name="connsiteY5" fmla="*/ 0 h 5392738"/>
              <a:gd name="connsiteX6" fmla="*/ 5586897 w 5586897"/>
              <a:gd name="connsiteY6" fmla="*/ 5392738 h 5392738"/>
              <a:gd name="connsiteX7" fmla="*/ 2044317 w 5586897"/>
              <a:gd name="connsiteY7" fmla="*/ 5392738 h 5392738"/>
              <a:gd name="connsiteX8" fmla="*/ 0 w 5586897"/>
              <a:gd name="connsiteY8" fmla="*/ 0 h 539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86897" h="5392738">
                <a:moveTo>
                  <a:pt x="0" y="0"/>
                </a:moveTo>
                <a:lnTo>
                  <a:pt x="2951316" y="0"/>
                </a:lnTo>
                <a:lnTo>
                  <a:pt x="2951316" y="957553"/>
                </a:lnTo>
                <a:lnTo>
                  <a:pt x="5129316" y="957553"/>
                </a:lnTo>
                <a:lnTo>
                  <a:pt x="5129316" y="0"/>
                </a:lnTo>
                <a:lnTo>
                  <a:pt x="5586897" y="0"/>
                </a:lnTo>
                <a:lnTo>
                  <a:pt x="5586897" y="5392738"/>
                </a:lnTo>
                <a:lnTo>
                  <a:pt x="2044317" y="539273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0000">
                <a:srgbClr val="004C8C"/>
              </a:gs>
              <a:gs pos="92000">
                <a:srgbClr val="7CB2E1"/>
              </a:gs>
            </a:gsLst>
            <a:lin ang="5400000" scaled="0"/>
            <a:tileRect/>
          </a:gradFill>
        </p:spPr>
        <p:txBody>
          <a:bodyPr wrap="square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1" name="Rechteck 50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2" name="Rechteck 51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53" name="Grafik 5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sp>
        <p:nvSpPr>
          <p:cNvPr id="32" name="Bildplatzhalter 11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7717444" y="3561130"/>
            <a:ext cx="3339241" cy="19333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33" name="Bildplatzhalter 11"/>
          <p:cNvSpPr>
            <a:spLocks noGrp="1"/>
          </p:cNvSpPr>
          <p:nvPr userDrawn="1">
            <p:ph type="pic" sz="quarter" idx="16" hasCustomPrompt="1"/>
          </p:nvPr>
        </p:nvSpPr>
        <p:spPr>
          <a:xfrm>
            <a:off x="5329496" y="1408753"/>
            <a:ext cx="3339241" cy="193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34" name="Textplatzhalt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8854" y="1408753"/>
            <a:ext cx="451372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35" name="Textplatzhalter 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8854" y="1005622"/>
            <a:ext cx="451372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36" name="Textplatzhalter 2"/>
          <p:cNvSpPr>
            <a:spLocks noGrp="1"/>
          </p:cNvSpPr>
          <p:nvPr userDrawn="1">
            <p:ph type="body" sz="quarter" idx="17"/>
          </p:nvPr>
        </p:nvSpPr>
        <p:spPr>
          <a:xfrm>
            <a:off x="461235" y="1843087"/>
            <a:ext cx="720000" cy="4445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 anchor="ctr"/>
          <a:lstStyle>
            <a:lvl1pPr algn="ctr">
              <a:defRPr sz="100">
                <a:solidFill>
                  <a:schemeClr val="accent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 sz="100"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A51482FC-4964-431B-88E6-9D089A3F81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854" y="2182747"/>
            <a:ext cx="4513721" cy="3311749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11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 animBg="1">
        <p:tmplLst>
          <p:tmpl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two images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Bildplatzhalter 9">
            <a:extLst>
              <a:ext uri="{FF2B5EF4-FFF2-40B4-BE49-F238E27FC236}">
                <a16:creationId xmlns:a16="http://schemas.microsoft.com/office/drawing/2014/main" id="{2D6F0EF1-55E2-4A75-A10E-5487B644C6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4" b="14714"/>
          <a:stretch/>
        </p:blipFill>
        <p:spPr>
          <a:xfrm>
            <a:off x="7414052" y="454025"/>
            <a:ext cx="4106436" cy="2051048"/>
          </a:xfrm>
          <a:custGeom>
            <a:avLst/>
            <a:gdLst>
              <a:gd name="connsiteX0" fmla="*/ 0 w 4105947"/>
              <a:gd name="connsiteY0" fmla="*/ 0 h 2051048"/>
              <a:gd name="connsiteX1" fmla="*/ 1470855 w 4105947"/>
              <a:gd name="connsiteY1" fmla="*/ 0 h 2051048"/>
              <a:gd name="connsiteX2" fmla="*/ 1470855 w 4105947"/>
              <a:gd name="connsiteY2" fmla="*/ 957553 h 2051048"/>
              <a:gd name="connsiteX3" fmla="*/ 3648855 w 4105947"/>
              <a:gd name="connsiteY3" fmla="*/ 957553 h 2051048"/>
              <a:gd name="connsiteX4" fmla="*/ 3648855 w 4105947"/>
              <a:gd name="connsiteY4" fmla="*/ 0 h 2051048"/>
              <a:gd name="connsiteX5" fmla="*/ 4105947 w 4105947"/>
              <a:gd name="connsiteY5" fmla="*/ 0 h 2051048"/>
              <a:gd name="connsiteX6" fmla="*/ 4105947 w 4105947"/>
              <a:gd name="connsiteY6" fmla="*/ 2051048 h 2051048"/>
              <a:gd name="connsiteX7" fmla="*/ 776007 w 4105947"/>
              <a:gd name="connsiteY7" fmla="*/ 2051048 h 205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947" h="2051048">
                <a:moveTo>
                  <a:pt x="0" y="0"/>
                </a:moveTo>
                <a:lnTo>
                  <a:pt x="1470855" y="0"/>
                </a:lnTo>
                <a:lnTo>
                  <a:pt x="1470855" y="957553"/>
                </a:lnTo>
                <a:lnTo>
                  <a:pt x="3648855" y="957553"/>
                </a:lnTo>
                <a:lnTo>
                  <a:pt x="3648855" y="0"/>
                </a:lnTo>
                <a:lnTo>
                  <a:pt x="4105947" y="0"/>
                </a:lnTo>
                <a:lnTo>
                  <a:pt x="4105947" y="2051048"/>
                </a:lnTo>
                <a:lnTo>
                  <a:pt x="776007" y="2051048"/>
                </a:lnTo>
                <a:close/>
              </a:path>
            </a:pathLst>
          </a:custGeom>
        </p:spPr>
      </p:pic>
      <p:sp>
        <p:nvSpPr>
          <p:cNvPr id="48" name="Freihandform 47"/>
          <p:cNvSpPr/>
          <p:nvPr userDrawn="1"/>
        </p:nvSpPr>
        <p:spPr>
          <a:xfrm>
            <a:off x="-457" y="454025"/>
            <a:ext cx="8193233" cy="2051049"/>
          </a:xfrm>
          <a:custGeom>
            <a:avLst/>
            <a:gdLst>
              <a:gd name="connsiteX0" fmla="*/ 0 w 8193233"/>
              <a:gd name="connsiteY0" fmla="*/ 0 h 2051049"/>
              <a:gd name="connsiteX1" fmla="*/ 7417226 w 8193233"/>
              <a:gd name="connsiteY1" fmla="*/ 0 h 2051049"/>
              <a:gd name="connsiteX2" fmla="*/ 8193233 w 8193233"/>
              <a:gd name="connsiteY2" fmla="*/ 2051049 h 2051049"/>
              <a:gd name="connsiteX3" fmla="*/ 0 w 8193233"/>
              <a:gd name="connsiteY3" fmla="*/ 2051049 h 2051049"/>
              <a:gd name="connsiteX4" fmla="*/ 0 w 8193233"/>
              <a:gd name="connsiteY4" fmla="*/ 0 h 205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3233" h="2051049">
                <a:moveTo>
                  <a:pt x="0" y="0"/>
                </a:moveTo>
                <a:lnTo>
                  <a:pt x="7417226" y="0"/>
                </a:lnTo>
                <a:lnTo>
                  <a:pt x="8193233" y="2051049"/>
                </a:lnTo>
                <a:lnTo>
                  <a:pt x="0" y="205104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2000">
                <a:srgbClr val="004C8C"/>
              </a:gs>
              <a:gs pos="100000">
                <a:srgbClr val="7CB2E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grpSp>
        <p:nvGrpSpPr>
          <p:cNvPr id="43" name="Gruppieren 42"/>
          <p:cNvGrpSpPr>
            <a:grpSpLocks noChangeAspect="1"/>
          </p:cNvGrpSpPr>
          <p:nvPr userDrawn="1"/>
        </p:nvGrpSpPr>
        <p:grpSpPr>
          <a:xfrm>
            <a:off x="6623348" y="457143"/>
            <a:ext cx="1569428" cy="2047931"/>
            <a:chOff x="3276600" y="-1588"/>
            <a:chExt cx="4967288" cy="6481764"/>
          </a:xfrm>
          <a:solidFill>
            <a:schemeClr val="bg1"/>
          </a:solidFill>
        </p:grpSpPr>
        <p:sp>
          <p:nvSpPr>
            <p:cNvPr id="37" name="Freeform 5"/>
            <p:cNvSpPr>
              <a:spLocks noEditPoints="1"/>
            </p:cNvSpPr>
            <p:nvPr userDrawn="1"/>
          </p:nvSpPr>
          <p:spPr bwMode="auto">
            <a:xfrm>
              <a:off x="4076700" y="-1588"/>
              <a:ext cx="884238" cy="1611313"/>
            </a:xfrm>
            <a:custGeom>
              <a:avLst/>
              <a:gdLst>
                <a:gd name="T0" fmla="*/ 214 w 1068"/>
                <a:gd name="T1" fmla="*/ 1519 h 1946"/>
                <a:gd name="T2" fmla="*/ 641 w 1068"/>
                <a:gd name="T3" fmla="*/ 1946 h 1946"/>
                <a:gd name="T4" fmla="*/ 1068 w 1068"/>
                <a:gd name="T5" fmla="*/ 1519 h 1946"/>
                <a:gd name="T6" fmla="*/ 641 w 1068"/>
                <a:gd name="T7" fmla="*/ 1092 h 1946"/>
                <a:gd name="T8" fmla="*/ 548 w 1068"/>
                <a:gd name="T9" fmla="*/ 1102 h 1946"/>
                <a:gd name="T10" fmla="*/ 130 w 1068"/>
                <a:gd name="T11" fmla="*/ 0 h 1946"/>
                <a:gd name="T12" fmla="*/ 0 w 1068"/>
                <a:gd name="T13" fmla="*/ 0 h 1946"/>
                <a:gd name="T14" fmla="*/ 434 w 1068"/>
                <a:gd name="T15" fmla="*/ 1145 h 1946"/>
                <a:gd name="T16" fmla="*/ 214 w 1068"/>
                <a:gd name="T17" fmla="*/ 1519 h 1946"/>
                <a:gd name="T18" fmla="*/ 641 w 1068"/>
                <a:gd name="T19" fmla="*/ 1213 h 1946"/>
                <a:gd name="T20" fmla="*/ 947 w 1068"/>
                <a:gd name="T21" fmla="*/ 1519 h 1946"/>
                <a:gd name="T22" fmla="*/ 641 w 1068"/>
                <a:gd name="T23" fmla="*/ 1825 h 1946"/>
                <a:gd name="T24" fmla="*/ 335 w 1068"/>
                <a:gd name="T25" fmla="*/ 1519 h 1946"/>
                <a:gd name="T26" fmla="*/ 641 w 1068"/>
                <a:gd name="T27" fmla="*/ 1213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8" h="1946">
                  <a:moveTo>
                    <a:pt x="214" y="1519"/>
                  </a:moveTo>
                  <a:cubicBezTo>
                    <a:pt x="214" y="1755"/>
                    <a:pt x="405" y="1946"/>
                    <a:pt x="641" y="1946"/>
                  </a:cubicBezTo>
                  <a:cubicBezTo>
                    <a:pt x="876" y="1946"/>
                    <a:pt x="1068" y="1755"/>
                    <a:pt x="1068" y="1519"/>
                  </a:cubicBezTo>
                  <a:cubicBezTo>
                    <a:pt x="1068" y="1284"/>
                    <a:pt x="876" y="1092"/>
                    <a:pt x="641" y="1092"/>
                  </a:cubicBezTo>
                  <a:cubicBezTo>
                    <a:pt x="609" y="1092"/>
                    <a:pt x="578" y="1095"/>
                    <a:pt x="548" y="110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4" y="1145"/>
                    <a:pt x="434" y="1145"/>
                    <a:pt x="434" y="1145"/>
                  </a:cubicBezTo>
                  <a:cubicBezTo>
                    <a:pt x="303" y="1218"/>
                    <a:pt x="214" y="1358"/>
                    <a:pt x="214" y="1519"/>
                  </a:cubicBezTo>
                  <a:close/>
                  <a:moveTo>
                    <a:pt x="641" y="1213"/>
                  </a:moveTo>
                  <a:cubicBezTo>
                    <a:pt x="810" y="1213"/>
                    <a:pt x="947" y="1350"/>
                    <a:pt x="947" y="1519"/>
                  </a:cubicBezTo>
                  <a:cubicBezTo>
                    <a:pt x="947" y="1688"/>
                    <a:pt x="810" y="1825"/>
                    <a:pt x="641" y="1825"/>
                  </a:cubicBezTo>
                  <a:cubicBezTo>
                    <a:pt x="472" y="1825"/>
                    <a:pt x="335" y="1688"/>
                    <a:pt x="335" y="1519"/>
                  </a:cubicBezTo>
                  <a:cubicBezTo>
                    <a:pt x="335" y="1350"/>
                    <a:pt x="472" y="1213"/>
                    <a:pt x="641" y="1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 userDrawn="1"/>
          </p:nvSpPr>
          <p:spPr bwMode="auto">
            <a:xfrm>
              <a:off x="3276600" y="-1588"/>
              <a:ext cx="1660525" cy="3662363"/>
            </a:xfrm>
            <a:custGeom>
              <a:avLst/>
              <a:gdLst>
                <a:gd name="T0" fmla="*/ 1153 w 2007"/>
                <a:gd name="T1" fmla="*/ 3998 h 4425"/>
                <a:gd name="T2" fmla="*/ 1580 w 2007"/>
                <a:gd name="T3" fmla="*/ 4425 h 4425"/>
                <a:gd name="T4" fmla="*/ 2007 w 2007"/>
                <a:gd name="T5" fmla="*/ 3998 h 4425"/>
                <a:gd name="T6" fmla="*/ 1580 w 2007"/>
                <a:gd name="T7" fmla="*/ 3571 h 4425"/>
                <a:gd name="T8" fmla="*/ 1487 w 2007"/>
                <a:gd name="T9" fmla="*/ 3581 h 4425"/>
                <a:gd name="T10" fmla="*/ 129 w 2007"/>
                <a:gd name="T11" fmla="*/ 0 h 4425"/>
                <a:gd name="T12" fmla="*/ 0 w 2007"/>
                <a:gd name="T13" fmla="*/ 0 h 4425"/>
                <a:gd name="T14" fmla="*/ 1373 w 2007"/>
                <a:gd name="T15" fmla="*/ 3624 h 4425"/>
                <a:gd name="T16" fmla="*/ 1153 w 2007"/>
                <a:gd name="T17" fmla="*/ 3998 h 4425"/>
                <a:gd name="T18" fmla="*/ 1580 w 2007"/>
                <a:gd name="T19" fmla="*/ 3692 h 4425"/>
                <a:gd name="T20" fmla="*/ 1886 w 2007"/>
                <a:gd name="T21" fmla="*/ 3998 h 4425"/>
                <a:gd name="T22" fmla="*/ 1580 w 2007"/>
                <a:gd name="T23" fmla="*/ 4304 h 4425"/>
                <a:gd name="T24" fmla="*/ 1274 w 2007"/>
                <a:gd name="T25" fmla="*/ 3998 h 4425"/>
                <a:gd name="T26" fmla="*/ 1580 w 2007"/>
                <a:gd name="T27" fmla="*/ 3692 h 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7" h="4425">
                  <a:moveTo>
                    <a:pt x="1153" y="3998"/>
                  </a:moveTo>
                  <a:cubicBezTo>
                    <a:pt x="1153" y="4234"/>
                    <a:pt x="1344" y="4425"/>
                    <a:pt x="1580" y="4425"/>
                  </a:cubicBezTo>
                  <a:cubicBezTo>
                    <a:pt x="1815" y="4425"/>
                    <a:pt x="2007" y="4234"/>
                    <a:pt x="2007" y="3998"/>
                  </a:cubicBezTo>
                  <a:cubicBezTo>
                    <a:pt x="2007" y="3763"/>
                    <a:pt x="1815" y="3571"/>
                    <a:pt x="1580" y="3571"/>
                  </a:cubicBezTo>
                  <a:cubicBezTo>
                    <a:pt x="1548" y="3571"/>
                    <a:pt x="1517" y="3575"/>
                    <a:pt x="1487" y="358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73" y="3624"/>
                    <a:pt x="1373" y="3624"/>
                    <a:pt x="1373" y="3624"/>
                  </a:cubicBezTo>
                  <a:cubicBezTo>
                    <a:pt x="1242" y="3697"/>
                    <a:pt x="1153" y="3838"/>
                    <a:pt x="1153" y="3998"/>
                  </a:cubicBezTo>
                  <a:close/>
                  <a:moveTo>
                    <a:pt x="1580" y="3692"/>
                  </a:moveTo>
                  <a:cubicBezTo>
                    <a:pt x="1749" y="3692"/>
                    <a:pt x="1886" y="3829"/>
                    <a:pt x="1886" y="3998"/>
                  </a:cubicBezTo>
                  <a:cubicBezTo>
                    <a:pt x="1886" y="4167"/>
                    <a:pt x="1749" y="4304"/>
                    <a:pt x="1580" y="4304"/>
                  </a:cubicBezTo>
                  <a:cubicBezTo>
                    <a:pt x="1411" y="4304"/>
                    <a:pt x="1274" y="4167"/>
                    <a:pt x="1274" y="3998"/>
                  </a:cubicBezTo>
                  <a:cubicBezTo>
                    <a:pt x="1274" y="3829"/>
                    <a:pt x="1411" y="3692"/>
                    <a:pt x="1580" y="36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5681663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8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4879975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7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 userDrawn="1"/>
          </p:nvSpPr>
          <p:spPr bwMode="auto">
            <a:xfrm>
              <a:off x="4664075" y="1985963"/>
              <a:ext cx="1173163" cy="4494213"/>
            </a:xfrm>
            <a:custGeom>
              <a:avLst/>
              <a:gdLst>
                <a:gd name="T0" fmla="*/ 910 w 1418"/>
                <a:gd name="T1" fmla="*/ 1531 h 5429"/>
                <a:gd name="T2" fmla="*/ 633 w 1418"/>
                <a:gd name="T3" fmla="*/ 801 h 5429"/>
                <a:gd name="T4" fmla="*/ 854 w 1418"/>
                <a:gd name="T5" fmla="*/ 428 h 5429"/>
                <a:gd name="T6" fmla="*/ 427 w 1418"/>
                <a:gd name="T7" fmla="*/ 0 h 5429"/>
                <a:gd name="T8" fmla="*/ 0 w 1418"/>
                <a:gd name="T9" fmla="*/ 428 h 5429"/>
                <a:gd name="T10" fmla="*/ 427 w 1418"/>
                <a:gd name="T11" fmla="*/ 855 h 5429"/>
                <a:gd name="T12" fmla="*/ 520 w 1418"/>
                <a:gd name="T13" fmla="*/ 844 h 5429"/>
                <a:gd name="T14" fmla="*/ 782 w 1418"/>
                <a:gd name="T15" fmla="*/ 1536 h 5429"/>
                <a:gd name="T16" fmla="*/ 363 w 1418"/>
                <a:gd name="T17" fmla="*/ 2988 h 5429"/>
                <a:gd name="T18" fmla="*/ 1288 w 1418"/>
                <a:gd name="T19" fmla="*/ 5429 h 5429"/>
                <a:gd name="T20" fmla="*/ 1418 w 1418"/>
                <a:gd name="T21" fmla="*/ 5429 h 5429"/>
                <a:gd name="T22" fmla="*/ 491 w 1418"/>
                <a:gd name="T23" fmla="*/ 2983 h 5429"/>
                <a:gd name="T24" fmla="*/ 910 w 1418"/>
                <a:gd name="T25" fmla="*/ 1531 h 5429"/>
                <a:gd name="T26" fmla="*/ 427 w 1418"/>
                <a:gd name="T27" fmla="*/ 734 h 5429"/>
                <a:gd name="T28" fmla="*/ 121 w 1418"/>
                <a:gd name="T29" fmla="*/ 428 h 5429"/>
                <a:gd name="T30" fmla="*/ 427 w 1418"/>
                <a:gd name="T31" fmla="*/ 122 h 5429"/>
                <a:gd name="T32" fmla="*/ 733 w 1418"/>
                <a:gd name="T33" fmla="*/ 428 h 5429"/>
                <a:gd name="T34" fmla="*/ 427 w 1418"/>
                <a:gd name="T35" fmla="*/ 734 h 5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8" h="5429">
                  <a:moveTo>
                    <a:pt x="910" y="1531"/>
                  </a:moveTo>
                  <a:cubicBezTo>
                    <a:pt x="633" y="801"/>
                    <a:pt x="633" y="801"/>
                    <a:pt x="633" y="801"/>
                  </a:cubicBezTo>
                  <a:cubicBezTo>
                    <a:pt x="765" y="728"/>
                    <a:pt x="854" y="588"/>
                    <a:pt x="854" y="428"/>
                  </a:cubicBezTo>
                  <a:cubicBezTo>
                    <a:pt x="854" y="192"/>
                    <a:pt x="662" y="0"/>
                    <a:pt x="427" y="0"/>
                  </a:cubicBezTo>
                  <a:cubicBezTo>
                    <a:pt x="191" y="0"/>
                    <a:pt x="0" y="192"/>
                    <a:pt x="0" y="428"/>
                  </a:cubicBezTo>
                  <a:cubicBezTo>
                    <a:pt x="0" y="663"/>
                    <a:pt x="191" y="855"/>
                    <a:pt x="427" y="855"/>
                  </a:cubicBezTo>
                  <a:cubicBezTo>
                    <a:pt x="459" y="855"/>
                    <a:pt x="490" y="851"/>
                    <a:pt x="520" y="844"/>
                  </a:cubicBezTo>
                  <a:cubicBezTo>
                    <a:pt x="782" y="1536"/>
                    <a:pt x="782" y="1536"/>
                    <a:pt x="782" y="1536"/>
                  </a:cubicBezTo>
                  <a:cubicBezTo>
                    <a:pt x="363" y="2988"/>
                    <a:pt x="363" y="2988"/>
                    <a:pt x="363" y="2988"/>
                  </a:cubicBezTo>
                  <a:cubicBezTo>
                    <a:pt x="1288" y="5429"/>
                    <a:pt x="1288" y="5429"/>
                    <a:pt x="1288" y="5429"/>
                  </a:cubicBezTo>
                  <a:cubicBezTo>
                    <a:pt x="1418" y="5429"/>
                    <a:pt x="1418" y="5429"/>
                    <a:pt x="1418" y="5429"/>
                  </a:cubicBezTo>
                  <a:cubicBezTo>
                    <a:pt x="491" y="2983"/>
                    <a:pt x="491" y="2983"/>
                    <a:pt x="491" y="2983"/>
                  </a:cubicBezTo>
                  <a:lnTo>
                    <a:pt x="910" y="1531"/>
                  </a:lnTo>
                  <a:close/>
                  <a:moveTo>
                    <a:pt x="427" y="734"/>
                  </a:moveTo>
                  <a:cubicBezTo>
                    <a:pt x="258" y="734"/>
                    <a:pt x="121" y="596"/>
                    <a:pt x="121" y="428"/>
                  </a:cubicBezTo>
                  <a:cubicBezTo>
                    <a:pt x="121" y="259"/>
                    <a:pt x="258" y="122"/>
                    <a:pt x="427" y="122"/>
                  </a:cubicBezTo>
                  <a:cubicBezTo>
                    <a:pt x="596" y="122"/>
                    <a:pt x="733" y="259"/>
                    <a:pt x="733" y="428"/>
                  </a:cubicBezTo>
                  <a:cubicBezTo>
                    <a:pt x="733" y="596"/>
                    <a:pt x="596" y="734"/>
                    <a:pt x="427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 userDrawn="1"/>
          </p:nvSpPr>
          <p:spPr bwMode="auto">
            <a:xfrm>
              <a:off x="5529263" y="4262438"/>
              <a:ext cx="1112838" cy="2217738"/>
            </a:xfrm>
            <a:custGeom>
              <a:avLst/>
              <a:gdLst>
                <a:gd name="T0" fmla="*/ 855 w 1344"/>
                <a:gd name="T1" fmla="*/ 427 h 2679"/>
                <a:gd name="T2" fmla="*/ 428 w 1344"/>
                <a:gd name="T3" fmla="*/ 0 h 2679"/>
                <a:gd name="T4" fmla="*/ 0 w 1344"/>
                <a:gd name="T5" fmla="*/ 427 h 2679"/>
                <a:gd name="T6" fmla="*/ 428 w 1344"/>
                <a:gd name="T7" fmla="*/ 855 h 2679"/>
                <a:gd name="T8" fmla="*/ 521 w 1344"/>
                <a:gd name="T9" fmla="*/ 844 h 2679"/>
                <a:gd name="T10" fmla="*/ 1214 w 1344"/>
                <a:gd name="T11" fmla="*/ 2679 h 2679"/>
                <a:gd name="T12" fmla="*/ 1344 w 1344"/>
                <a:gd name="T13" fmla="*/ 2679 h 2679"/>
                <a:gd name="T14" fmla="*/ 634 w 1344"/>
                <a:gd name="T15" fmla="*/ 801 h 2679"/>
                <a:gd name="T16" fmla="*/ 855 w 1344"/>
                <a:gd name="T17" fmla="*/ 427 h 2679"/>
                <a:gd name="T18" fmla="*/ 428 w 1344"/>
                <a:gd name="T19" fmla="*/ 733 h 2679"/>
                <a:gd name="T20" fmla="*/ 122 w 1344"/>
                <a:gd name="T21" fmla="*/ 427 h 2679"/>
                <a:gd name="T22" fmla="*/ 428 w 1344"/>
                <a:gd name="T23" fmla="*/ 122 h 2679"/>
                <a:gd name="T24" fmla="*/ 734 w 1344"/>
                <a:gd name="T25" fmla="*/ 427 h 2679"/>
                <a:gd name="T26" fmla="*/ 428 w 1344"/>
                <a:gd name="T27" fmla="*/ 733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4" h="2679">
                  <a:moveTo>
                    <a:pt x="855" y="427"/>
                  </a:moveTo>
                  <a:cubicBezTo>
                    <a:pt x="855" y="192"/>
                    <a:pt x="663" y="0"/>
                    <a:pt x="428" y="0"/>
                  </a:cubicBezTo>
                  <a:cubicBezTo>
                    <a:pt x="192" y="0"/>
                    <a:pt x="0" y="192"/>
                    <a:pt x="0" y="427"/>
                  </a:cubicBezTo>
                  <a:cubicBezTo>
                    <a:pt x="0" y="663"/>
                    <a:pt x="192" y="855"/>
                    <a:pt x="428" y="855"/>
                  </a:cubicBezTo>
                  <a:cubicBezTo>
                    <a:pt x="459" y="855"/>
                    <a:pt x="491" y="851"/>
                    <a:pt x="521" y="844"/>
                  </a:cubicBezTo>
                  <a:cubicBezTo>
                    <a:pt x="1214" y="2679"/>
                    <a:pt x="1214" y="2679"/>
                    <a:pt x="1214" y="2679"/>
                  </a:cubicBezTo>
                  <a:cubicBezTo>
                    <a:pt x="1344" y="2679"/>
                    <a:pt x="1344" y="2679"/>
                    <a:pt x="1344" y="2679"/>
                  </a:cubicBezTo>
                  <a:cubicBezTo>
                    <a:pt x="634" y="801"/>
                    <a:pt x="634" y="801"/>
                    <a:pt x="634" y="801"/>
                  </a:cubicBezTo>
                  <a:cubicBezTo>
                    <a:pt x="765" y="729"/>
                    <a:pt x="855" y="588"/>
                    <a:pt x="855" y="427"/>
                  </a:cubicBezTo>
                  <a:close/>
                  <a:moveTo>
                    <a:pt x="428" y="733"/>
                  </a:moveTo>
                  <a:cubicBezTo>
                    <a:pt x="259" y="733"/>
                    <a:pt x="122" y="596"/>
                    <a:pt x="122" y="427"/>
                  </a:cubicBezTo>
                  <a:cubicBezTo>
                    <a:pt x="122" y="259"/>
                    <a:pt x="259" y="122"/>
                    <a:pt x="428" y="122"/>
                  </a:cubicBezTo>
                  <a:cubicBezTo>
                    <a:pt x="596" y="122"/>
                    <a:pt x="734" y="259"/>
                    <a:pt x="734" y="427"/>
                  </a:cubicBezTo>
                  <a:cubicBezTo>
                    <a:pt x="734" y="596"/>
                    <a:pt x="596" y="733"/>
                    <a:pt x="428" y="7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49" name="Bildplatzhalter 11"/>
          <p:cNvSpPr>
            <a:spLocks noGrp="1"/>
          </p:cNvSpPr>
          <p:nvPr>
            <p:ph type="pic" sz="quarter" idx="15" hasCustomPrompt="1"/>
          </p:nvPr>
        </p:nvSpPr>
        <p:spPr>
          <a:xfrm>
            <a:off x="4117974" y="3161506"/>
            <a:ext cx="3292475" cy="229393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50" name="Rechteck 49"/>
          <p:cNvSpPr/>
          <p:nvPr userDrawn="1"/>
        </p:nvSpPr>
        <p:spPr>
          <a:xfrm>
            <a:off x="4117974" y="5455444"/>
            <a:ext cx="3292475" cy="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51" name="Bildplatzhalter 11"/>
          <p:cNvSpPr>
            <a:spLocks noGrp="1"/>
          </p:cNvSpPr>
          <p:nvPr>
            <p:ph type="pic" sz="quarter" idx="16" hasCustomPrompt="1"/>
          </p:nvPr>
        </p:nvSpPr>
        <p:spPr>
          <a:xfrm>
            <a:off x="7769224" y="3161506"/>
            <a:ext cx="3292475" cy="2293938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52" name="Rechteck 51"/>
          <p:cNvSpPr/>
          <p:nvPr userDrawn="1"/>
        </p:nvSpPr>
        <p:spPr>
          <a:xfrm>
            <a:off x="7769224" y="5455444"/>
            <a:ext cx="3292475" cy="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565740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5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565740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2" name="Textplatzhalter 6">
            <a:extLst>
              <a:ext uri="{FF2B5EF4-FFF2-40B4-BE49-F238E27FC236}">
                <a16:creationId xmlns:a16="http://schemas.microsoft.com/office/drawing/2014/main" id="{3F8DF024-25D2-40F8-AD98-6B74FBDED6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854" y="3161507"/>
            <a:ext cx="3300345" cy="233713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335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1" grpId="0"/>
      <p:bldP spid="52" grpId="0" animBg="1"/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two columns with image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platzhalter 9">
            <a:extLst>
              <a:ext uri="{FF2B5EF4-FFF2-40B4-BE49-F238E27FC236}">
                <a16:creationId xmlns:a16="http://schemas.microsoft.com/office/drawing/2014/main" id="{67802463-906D-4F13-A8AD-FDD8BEDCFA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4" b="14714"/>
          <a:stretch/>
        </p:blipFill>
        <p:spPr>
          <a:xfrm>
            <a:off x="7414052" y="454025"/>
            <a:ext cx="4106436" cy="2051048"/>
          </a:xfrm>
          <a:custGeom>
            <a:avLst/>
            <a:gdLst>
              <a:gd name="connsiteX0" fmla="*/ 0 w 4105947"/>
              <a:gd name="connsiteY0" fmla="*/ 0 h 2051048"/>
              <a:gd name="connsiteX1" fmla="*/ 1470855 w 4105947"/>
              <a:gd name="connsiteY1" fmla="*/ 0 h 2051048"/>
              <a:gd name="connsiteX2" fmla="*/ 1470855 w 4105947"/>
              <a:gd name="connsiteY2" fmla="*/ 957553 h 2051048"/>
              <a:gd name="connsiteX3" fmla="*/ 3648855 w 4105947"/>
              <a:gd name="connsiteY3" fmla="*/ 957553 h 2051048"/>
              <a:gd name="connsiteX4" fmla="*/ 3648855 w 4105947"/>
              <a:gd name="connsiteY4" fmla="*/ 0 h 2051048"/>
              <a:gd name="connsiteX5" fmla="*/ 4105947 w 4105947"/>
              <a:gd name="connsiteY5" fmla="*/ 0 h 2051048"/>
              <a:gd name="connsiteX6" fmla="*/ 4105947 w 4105947"/>
              <a:gd name="connsiteY6" fmla="*/ 2051048 h 2051048"/>
              <a:gd name="connsiteX7" fmla="*/ 776007 w 4105947"/>
              <a:gd name="connsiteY7" fmla="*/ 2051048 h 205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5947" h="2051048">
                <a:moveTo>
                  <a:pt x="0" y="0"/>
                </a:moveTo>
                <a:lnTo>
                  <a:pt x="1470855" y="0"/>
                </a:lnTo>
                <a:lnTo>
                  <a:pt x="1470855" y="957553"/>
                </a:lnTo>
                <a:lnTo>
                  <a:pt x="3648855" y="957553"/>
                </a:lnTo>
                <a:lnTo>
                  <a:pt x="3648855" y="0"/>
                </a:lnTo>
                <a:lnTo>
                  <a:pt x="4105947" y="0"/>
                </a:lnTo>
                <a:lnTo>
                  <a:pt x="4105947" y="2051048"/>
                </a:lnTo>
                <a:lnTo>
                  <a:pt x="776007" y="2051048"/>
                </a:lnTo>
                <a:close/>
              </a:path>
            </a:pathLst>
          </a:custGeom>
        </p:spPr>
      </p:pic>
      <p:sp>
        <p:nvSpPr>
          <p:cNvPr id="48" name="Freihandform 47"/>
          <p:cNvSpPr/>
          <p:nvPr userDrawn="1"/>
        </p:nvSpPr>
        <p:spPr>
          <a:xfrm>
            <a:off x="-457" y="454025"/>
            <a:ext cx="8193233" cy="2051049"/>
          </a:xfrm>
          <a:custGeom>
            <a:avLst/>
            <a:gdLst>
              <a:gd name="connsiteX0" fmla="*/ 0 w 8193233"/>
              <a:gd name="connsiteY0" fmla="*/ 0 h 2051049"/>
              <a:gd name="connsiteX1" fmla="*/ 7417226 w 8193233"/>
              <a:gd name="connsiteY1" fmla="*/ 0 h 2051049"/>
              <a:gd name="connsiteX2" fmla="*/ 8193233 w 8193233"/>
              <a:gd name="connsiteY2" fmla="*/ 2051049 h 2051049"/>
              <a:gd name="connsiteX3" fmla="*/ 0 w 8193233"/>
              <a:gd name="connsiteY3" fmla="*/ 2051049 h 2051049"/>
              <a:gd name="connsiteX4" fmla="*/ 0 w 8193233"/>
              <a:gd name="connsiteY4" fmla="*/ 0 h 2051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3233" h="2051049">
                <a:moveTo>
                  <a:pt x="0" y="0"/>
                </a:moveTo>
                <a:lnTo>
                  <a:pt x="7417226" y="0"/>
                </a:lnTo>
                <a:lnTo>
                  <a:pt x="8193233" y="2051049"/>
                </a:lnTo>
                <a:lnTo>
                  <a:pt x="0" y="205104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2000">
                <a:srgbClr val="004C8C"/>
              </a:gs>
              <a:gs pos="100000">
                <a:srgbClr val="7CB2E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3" name="Rechteck 2"/>
          <p:cNvSpPr/>
          <p:nvPr userDrawn="1"/>
        </p:nvSpPr>
        <p:spPr>
          <a:xfrm>
            <a:off x="0" y="367143"/>
            <a:ext cx="11520000" cy="9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4" name="Rechteck 23"/>
          <p:cNvSpPr/>
          <p:nvPr userDrawn="1"/>
        </p:nvSpPr>
        <p:spPr>
          <a:xfrm>
            <a:off x="8884907" y="0"/>
            <a:ext cx="2178000" cy="141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707" y="367143"/>
            <a:ext cx="1760400" cy="834860"/>
          </a:xfrm>
          <a:prstGeom prst="rect">
            <a:avLst/>
          </a:prstGeom>
        </p:spPr>
      </p:pic>
      <p:grpSp>
        <p:nvGrpSpPr>
          <p:cNvPr id="43" name="Gruppieren 42"/>
          <p:cNvGrpSpPr>
            <a:grpSpLocks noChangeAspect="1"/>
          </p:cNvGrpSpPr>
          <p:nvPr userDrawn="1"/>
        </p:nvGrpSpPr>
        <p:grpSpPr>
          <a:xfrm>
            <a:off x="6623348" y="457143"/>
            <a:ext cx="1569428" cy="2047931"/>
            <a:chOff x="3276600" y="-1588"/>
            <a:chExt cx="4967288" cy="6481764"/>
          </a:xfrm>
          <a:solidFill>
            <a:schemeClr val="bg1"/>
          </a:solidFill>
        </p:grpSpPr>
        <p:sp>
          <p:nvSpPr>
            <p:cNvPr id="37" name="Freeform 5"/>
            <p:cNvSpPr>
              <a:spLocks noEditPoints="1"/>
            </p:cNvSpPr>
            <p:nvPr userDrawn="1"/>
          </p:nvSpPr>
          <p:spPr bwMode="auto">
            <a:xfrm>
              <a:off x="4076700" y="-1588"/>
              <a:ext cx="884238" cy="1611313"/>
            </a:xfrm>
            <a:custGeom>
              <a:avLst/>
              <a:gdLst>
                <a:gd name="T0" fmla="*/ 214 w 1068"/>
                <a:gd name="T1" fmla="*/ 1519 h 1946"/>
                <a:gd name="T2" fmla="*/ 641 w 1068"/>
                <a:gd name="T3" fmla="*/ 1946 h 1946"/>
                <a:gd name="T4" fmla="*/ 1068 w 1068"/>
                <a:gd name="T5" fmla="*/ 1519 h 1946"/>
                <a:gd name="T6" fmla="*/ 641 w 1068"/>
                <a:gd name="T7" fmla="*/ 1092 h 1946"/>
                <a:gd name="T8" fmla="*/ 548 w 1068"/>
                <a:gd name="T9" fmla="*/ 1102 h 1946"/>
                <a:gd name="T10" fmla="*/ 130 w 1068"/>
                <a:gd name="T11" fmla="*/ 0 h 1946"/>
                <a:gd name="T12" fmla="*/ 0 w 1068"/>
                <a:gd name="T13" fmla="*/ 0 h 1946"/>
                <a:gd name="T14" fmla="*/ 434 w 1068"/>
                <a:gd name="T15" fmla="*/ 1145 h 1946"/>
                <a:gd name="T16" fmla="*/ 214 w 1068"/>
                <a:gd name="T17" fmla="*/ 1519 h 1946"/>
                <a:gd name="T18" fmla="*/ 641 w 1068"/>
                <a:gd name="T19" fmla="*/ 1213 h 1946"/>
                <a:gd name="T20" fmla="*/ 947 w 1068"/>
                <a:gd name="T21" fmla="*/ 1519 h 1946"/>
                <a:gd name="T22" fmla="*/ 641 w 1068"/>
                <a:gd name="T23" fmla="*/ 1825 h 1946"/>
                <a:gd name="T24" fmla="*/ 335 w 1068"/>
                <a:gd name="T25" fmla="*/ 1519 h 1946"/>
                <a:gd name="T26" fmla="*/ 641 w 1068"/>
                <a:gd name="T27" fmla="*/ 1213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8" h="1946">
                  <a:moveTo>
                    <a:pt x="214" y="1519"/>
                  </a:moveTo>
                  <a:cubicBezTo>
                    <a:pt x="214" y="1755"/>
                    <a:pt x="405" y="1946"/>
                    <a:pt x="641" y="1946"/>
                  </a:cubicBezTo>
                  <a:cubicBezTo>
                    <a:pt x="876" y="1946"/>
                    <a:pt x="1068" y="1755"/>
                    <a:pt x="1068" y="1519"/>
                  </a:cubicBezTo>
                  <a:cubicBezTo>
                    <a:pt x="1068" y="1284"/>
                    <a:pt x="876" y="1092"/>
                    <a:pt x="641" y="1092"/>
                  </a:cubicBezTo>
                  <a:cubicBezTo>
                    <a:pt x="609" y="1092"/>
                    <a:pt x="578" y="1095"/>
                    <a:pt x="548" y="110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4" y="1145"/>
                    <a:pt x="434" y="1145"/>
                    <a:pt x="434" y="1145"/>
                  </a:cubicBezTo>
                  <a:cubicBezTo>
                    <a:pt x="303" y="1218"/>
                    <a:pt x="214" y="1358"/>
                    <a:pt x="214" y="1519"/>
                  </a:cubicBezTo>
                  <a:close/>
                  <a:moveTo>
                    <a:pt x="641" y="1213"/>
                  </a:moveTo>
                  <a:cubicBezTo>
                    <a:pt x="810" y="1213"/>
                    <a:pt x="947" y="1350"/>
                    <a:pt x="947" y="1519"/>
                  </a:cubicBezTo>
                  <a:cubicBezTo>
                    <a:pt x="947" y="1688"/>
                    <a:pt x="810" y="1825"/>
                    <a:pt x="641" y="1825"/>
                  </a:cubicBezTo>
                  <a:cubicBezTo>
                    <a:pt x="472" y="1825"/>
                    <a:pt x="335" y="1688"/>
                    <a:pt x="335" y="1519"/>
                  </a:cubicBezTo>
                  <a:cubicBezTo>
                    <a:pt x="335" y="1350"/>
                    <a:pt x="472" y="1213"/>
                    <a:pt x="641" y="12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8" name="Freeform 6"/>
            <p:cNvSpPr>
              <a:spLocks noEditPoints="1"/>
            </p:cNvSpPr>
            <p:nvPr userDrawn="1"/>
          </p:nvSpPr>
          <p:spPr bwMode="auto">
            <a:xfrm>
              <a:off x="3276600" y="-1588"/>
              <a:ext cx="1660525" cy="3662363"/>
            </a:xfrm>
            <a:custGeom>
              <a:avLst/>
              <a:gdLst>
                <a:gd name="T0" fmla="*/ 1153 w 2007"/>
                <a:gd name="T1" fmla="*/ 3998 h 4425"/>
                <a:gd name="T2" fmla="*/ 1580 w 2007"/>
                <a:gd name="T3" fmla="*/ 4425 h 4425"/>
                <a:gd name="T4" fmla="*/ 2007 w 2007"/>
                <a:gd name="T5" fmla="*/ 3998 h 4425"/>
                <a:gd name="T6" fmla="*/ 1580 w 2007"/>
                <a:gd name="T7" fmla="*/ 3571 h 4425"/>
                <a:gd name="T8" fmla="*/ 1487 w 2007"/>
                <a:gd name="T9" fmla="*/ 3581 h 4425"/>
                <a:gd name="T10" fmla="*/ 129 w 2007"/>
                <a:gd name="T11" fmla="*/ 0 h 4425"/>
                <a:gd name="T12" fmla="*/ 0 w 2007"/>
                <a:gd name="T13" fmla="*/ 0 h 4425"/>
                <a:gd name="T14" fmla="*/ 1373 w 2007"/>
                <a:gd name="T15" fmla="*/ 3624 h 4425"/>
                <a:gd name="T16" fmla="*/ 1153 w 2007"/>
                <a:gd name="T17" fmla="*/ 3998 h 4425"/>
                <a:gd name="T18" fmla="*/ 1580 w 2007"/>
                <a:gd name="T19" fmla="*/ 3692 h 4425"/>
                <a:gd name="T20" fmla="*/ 1886 w 2007"/>
                <a:gd name="T21" fmla="*/ 3998 h 4425"/>
                <a:gd name="T22" fmla="*/ 1580 w 2007"/>
                <a:gd name="T23" fmla="*/ 4304 h 4425"/>
                <a:gd name="T24" fmla="*/ 1274 w 2007"/>
                <a:gd name="T25" fmla="*/ 3998 h 4425"/>
                <a:gd name="T26" fmla="*/ 1580 w 2007"/>
                <a:gd name="T27" fmla="*/ 3692 h 4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07" h="4425">
                  <a:moveTo>
                    <a:pt x="1153" y="3998"/>
                  </a:moveTo>
                  <a:cubicBezTo>
                    <a:pt x="1153" y="4234"/>
                    <a:pt x="1344" y="4425"/>
                    <a:pt x="1580" y="4425"/>
                  </a:cubicBezTo>
                  <a:cubicBezTo>
                    <a:pt x="1815" y="4425"/>
                    <a:pt x="2007" y="4234"/>
                    <a:pt x="2007" y="3998"/>
                  </a:cubicBezTo>
                  <a:cubicBezTo>
                    <a:pt x="2007" y="3763"/>
                    <a:pt x="1815" y="3571"/>
                    <a:pt x="1580" y="3571"/>
                  </a:cubicBezTo>
                  <a:cubicBezTo>
                    <a:pt x="1548" y="3571"/>
                    <a:pt x="1517" y="3575"/>
                    <a:pt x="1487" y="358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373" y="3624"/>
                    <a:pt x="1373" y="3624"/>
                    <a:pt x="1373" y="3624"/>
                  </a:cubicBezTo>
                  <a:cubicBezTo>
                    <a:pt x="1242" y="3697"/>
                    <a:pt x="1153" y="3838"/>
                    <a:pt x="1153" y="3998"/>
                  </a:cubicBezTo>
                  <a:close/>
                  <a:moveTo>
                    <a:pt x="1580" y="3692"/>
                  </a:moveTo>
                  <a:cubicBezTo>
                    <a:pt x="1749" y="3692"/>
                    <a:pt x="1886" y="3829"/>
                    <a:pt x="1886" y="3998"/>
                  </a:cubicBezTo>
                  <a:cubicBezTo>
                    <a:pt x="1886" y="4167"/>
                    <a:pt x="1749" y="4304"/>
                    <a:pt x="1580" y="4304"/>
                  </a:cubicBezTo>
                  <a:cubicBezTo>
                    <a:pt x="1411" y="4304"/>
                    <a:pt x="1274" y="4167"/>
                    <a:pt x="1274" y="3998"/>
                  </a:cubicBezTo>
                  <a:cubicBezTo>
                    <a:pt x="1274" y="3829"/>
                    <a:pt x="1411" y="3692"/>
                    <a:pt x="1580" y="36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5681663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8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4879975" y="-1588"/>
              <a:ext cx="2562225" cy="6481763"/>
            </a:xfrm>
            <a:custGeom>
              <a:avLst/>
              <a:gdLst>
                <a:gd name="T0" fmla="*/ 0 w 1614"/>
                <a:gd name="T1" fmla="*/ 0 h 4083"/>
                <a:gd name="T2" fmla="*/ 1546 w 1614"/>
                <a:gd name="T3" fmla="*/ 4083 h 4083"/>
                <a:gd name="T4" fmla="*/ 1614 w 1614"/>
                <a:gd name="T5" fmla="*/ 4083 h 4083"/>
                <a:gd name="T6" fmla="*/ 67 w 1614"/>
                <a:gd name="T7" fmla="*/ 0 h 4083"/>
                <a:gd name="T8" fmla="*/ 0 w 1614"/>
                <a:gd name="T9" fmla="*/ 0 h 40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4" h="4083">
                  <a:moveTo>
                    <a:pt x="0" y="0"/>
                  </a:moveTo>
                  <a:lnTo>
                    <a:pt x="1546" y="4083"/>
                  </a:lnTo>
                  <a:lnTo>
                    <a:pt x="1614" y="4083"/>
                  </a:lnTo>
                  <a:lnTo>
                    <a:pt x="6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1" name="Freeform 9"/>
            <p:cNvSpPr>
              <a:spLocks noEditPoints="1"/>
            </p:cNvSpPr>
            <p:nvPr userDrawn="1"/>
          </p:nvSpPr>
          <p:spPr bwMode="auto">
            <a:xfrm>
              <a:off x="4664075" y="1985963"/>
              <a:ext cx="1173163" cy="4494213"/>
            </a:xfrm>
            <a:custGeom>
              <a:avLst/>
              <a:gdLst>
                <a:gd name="T0" fmla="*/ 910 w 1418"/>
                <a:gd name="T1" fmla="*/ 1531 h 5429"/>
                <a:gd name="T2" fmla="*/ 633 w 1418"/>
                <a:gd name="T3" fmla="*/ 801 h 5429"/>
                <a:gd name="T4" fmla="*/ 854 w 1418"/>
                <a:gd name="T5" fmla="*/ 428 h 5429"/>
                <a:gd name="T6" fmla="*/ 427 w 1418"/>
                <a:gd name="T7" fmla="*/ 0 h 5429"/>
                <a:gd name="T8" fmla="*/ 0 w 1418"/>
                <a:gd name="T9" fmla="*/ 428 h 5429"/>
                <a:gd name="T10" fmla="*/ 427 w 1418"/>
                <a:gd name="T11" fmla="*/ 855 h 5429"/>
                <a:gd name="T12" fmla="*/ 520 w 1418"/>
                <a:gd name="T13" fmla="*/ 844 h 5429"/>
                <a:gd name="T14" fmla="*/ 782 w 1418"/>
                <a:gd name="T15" fmla="*/ 1536 h 5429"/>
                <a:gd name="T16" fmla="*/ 363 w 1418"/>
                <a:gd name="T17" fmla="*/ 2988 h 5429"/>
                <a:gd name="T18" fmla="*/ 1288 w 1418"/>
                <a:gd name="T19" fmla="*/ 5429 h 5429"/>
                <a:gd name="T20" fmla="*/ 1418 w 1418"/>
                <a:gd name="T21" fmla="*/ 5429 h 5429"/>
                <a:gd name="T22" fmla="*/ 491 w 1418"/>
                <a:gd name="T23" fmla="*/ 2983 h 5429"/>
                <a:gd name="T24" fmla="*/ 910 w 1418"/>
                <a:gd name="T25" fmla="*/ 1531 h 5429"/>
                <a:gd name="T26" fmla="*/ 427 w 1418"/>
                <a:gd name="T27" fmla="*/ 734 h 5429"/>
                <a:gd name="T28" fmla="*/ 121 w 1418"/>
                <a:gd name="T29" fmla="*/ 428 h 5429"/>
                <a:gd name="T30" fmla="*/ 427 w 1418"/>
                <a:gd name="T31" fmla="*/ 122 h 5429"/>
                <a:gd name="T32" fmla="*/ 733 w 1418"/>
                <a:gd name="T33" fmla="*/ 428 h 5429"/>
                <a:gd name="T34" fmla="*/ 427 w 1418"/>
                <a:gd name="T35" fmla="*/ 734 h 5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18" h="5429">
                  <a:moveTo>
                    <a:pt x="910" y="1531"/>
                  </a:moveTo>
                  <a:cubicBezTo>
                    <a:pt x="633" y="801"/>
                    <a:pt x="633" y="801"/>
                    <a:pt x="633" y="801"/>
                  </a:cubicBezTo>
                  <a:cubicBezTo>
                    <a:pt x="765" y="728"/>
                    <a:pt x="854" y="588"/>
                    <a:pt x="854" y="428"/>
                  </a:cubicBezTo>
                  <a:cubicBezTo>
                    <a:pt x="854" y="192"/>
                    <a:pt x="662" y="0"/>
                    <a:pt x="427" y="0"/>
                  </a:cubicBezTo>
                  <a:cubicBezTo>
                    <a:pt x="191" y="0"/>
                    <a:pt x="0" y="192"/>
                    <a:pt x="0" y="428"/>
                  </a:cubicBezTo>
                  <a:cubicBezTo>
                    <a:pt x="0" y="663"/>
                    <a:pt x="191" y="855"/>
                    <a:pt x="427" y="855"/>
                  </a:cubicBezTo>
                  <a:cubicBezTo>
                    <a:pt x="459" y="855"/>
                    <a:pt x="490" y="851"/>
                    <a:pt x="520" y="844"/>
                  </a:cubicBezTo>
                  <a:cubicBezTo>
                    <a:pt x="782" y="1536"/>
                    <a:pt x="782" y="1536"/>
                    <a:pt x="782" y="1536"/>
                  </a:cubicBezTo>
                  <a:cubicBezTo>
                    <a:pt x="363" y="2988"/>
                    <a:pt x="363" y="2988"/>
                    <a:pt x="363" y="2988"/>
                  </a:cubicBezTo>
                  <a:cubicBezTo>
                    <a:pt x="1288" y="5429"/>
                    <a:pt x="1288" y="5429"/>
                    <a:pt x="1288" y="5429"/>
                  </a:cubicBezTo>
                  <a:cubicBezTo>
                    <a:pt x="1418" y="5429"/>
                    <a:pt x="1418" y="5429"/>
                    <a:pt x="1418" y="5429"/>
                  </a:cubicBezTo>
                  <a:cubicBezTo>
                    <a:pt x="491" y="2983"/>
                    <a:pt x="491" y="2983"/>
                    <a:pt x="491" y="2983"/>
                  </a:cubicBezTo>
                  <a:lnTo>
                    <a:pt x="910" y="1531"/>
                  </a:lnTo>
                  <a:close/>
                  <a:moveTo>
                    <a:pt x="427" y="734"/>
                  </a:moveTo>
                  <a:cubicBezTo>
                    <a:pt x="258" y="734"/>
                    <a:pt x="121" y="596"/>
                    <a:pt x="121" y="428"/>
                  </a:cubicBezTo>
                  <a:cubicBezTo>
                    <a:pt x="121" y="259"/>
                    <a:pt x="258" y="122"/>
                    <a:pt x="427" y="122"/>
                  </a:cubicBezTo>
                  <a:cubicBezTo>
                    <a:pt x="596" y="122"/>
                    <a:pt x="733" y="259"/>
                    <a:pt x="733" y="428"/>
                  </a:cubicBezTo>
                  <a:cubicBezTo>
                    <a:pt x="733" y="596"/>
                    <a:pt x="596" y="734"/>
                    <a:pt x="427" y="7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 userDrawn="1"/>
          </p:nvSpPr>
          <p:spPr bwMode="auto">
            <a:xfrm>
              <a:off x="5529263" y="4262438"/>
              <a:ext cx="1112838" cy="2217738"/>
            </a:xfrm>
            <a:custGeom>
              <a:avLst/>
              <a:gdLst>
                <a:gd name="T0" fmla="*/ 855 w 1344"/>
                <a:gd name="T1" fmla="*/ 427 h 2679"/>
                <a:gd name="T2" fmla="*/ 428 w 1344"/>
                <a:gd name="T3" fmla="*/ 0 h 2679"/>
                <a:gd name="T4" fmla="*/ 0 w 1344"/>
                <a:gd name="T5" fmla="*/ 427 h 2679"/>
                <a:gd name="T6" fmla="*/ 428 w 1344"/>
                <a:gd name="T7" fmla="*/ 855 h 2679"/>
                <a:gd name="T8" fmla="*/ 521 w 1344"/>
                <a:gd name="T9" fmla="*/ 844 h 2679"/>
                <a:gd name="T10" fmla="*/ 1214 w 1344"/>
                <a:gd name="T11" fmla="*/ 2679 h 2679"/>
                <a:gd name="T12" fmla="*/ 1344 w 1344"/>
                <a:gd name="T13" fmla="*/ 2679 h 2679"/>
                <a:gd name="T14" fmla="*/ 634 w 1344"/>
                <a:gd name="T15" fmla="*/ 801 h 2679"/>
                <a:gd name="T16" fmla="*/ 855 w 1344"/>
                <a:gd name="T17" fmla="*/ 427 h 2679"/>
                <a:gd name="T18" fmla="*/ 428 w 1344"/>
                <a:gd name="T19" fmla="*/ 733 h 2679"/>
                <a:gd name="T20" fmla="*/ 122 w 1344"/>
                <a:gd name="T21" fmla="*/ 427 h 2679"/>
                <a:gd name="T22" fmla="*/ 428 w 1344"/>
                <a:gd name="T23" fmla="*/ 122 h 2679"/>
                <a:gd name="T24" fmla="*/ 734 w 1344"/>
                <a:gd name="T25" fmla="*/ 427 h 2679"/>
                <a:gd name="T26" fmla="*/ 428 w 1344"/>
                <a:gd name="T27" fmla="*/ 733 h 2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44" h="2679">
                  <a:moveTo>
                    <a:pt x="855" y="427"/>
                  </a:moveTo>
                  <a:cubicBezTo>
                    <a:pt x="855" y="192"/>
                    <a:pt x="663" y="0"/>
                    <a:pt x="428" y="0"/>
                  </a:cubicBezTo>
                  <a:cubicBezTo>
                    <a:pt x="192" y="0"/>
                    <a:pt x="0" y="192"/>
                    <a:pt x="0" y="427"/>
                  </a:cubicBezTo>
                  <a:cubicBezTo>
                    <a:pt x="0" y="663"/>
                    <a:pt x="192" y="855"/>
                    <a:pt x="428" y="855"/>
                  </a:cubicBezTo>
                  <a:cubicBezTo>
                    <a:pt x="459" y="855"/>
                    <a:pt x="491" y="851"/>
                    <a:pt x="521" y="844"/>
                  </a:cubicBezTo>
                  <a:cubicBezTo>
                    <a:pt x="1214" y="2679"/>
                    <a:pt x="1214" y="2679"/>
                    <a:pt x="1214" y="2679"/>
                  </a:cubicBezTo>
                  <a:cubicBezTo>
                    <a:pt x="1344" y="2679"/>
                    <a:pt x="1344" y="2679"/>
                    <a:pt x="1344" y="2679"/>
                  </a:cubicBezTo>
                  <a:cubicBezTo>
                    <a:pt x="634" y="801"/>
                    <a:pt x="634" y="801"/>
                    <a:pt x="634" y="801"/>
                  </a:cubicBezTo>
                  <a:cubicBezTo>
                    <a:pt x="765" y="729"/>
                    <a:pt x="855" y="588"/>
                    <a:pt x="855" y="427"/>
                  </a:cubicBezTo>
                  <a:close/>
                  <a:moveTo>
                    <a:pt x="428" y="733"/>
                  </a:moveTo>
                  <a:cubicBezTo>
                    <a:pt x="259" y="733"/>
                    <a:pt x="122" y="596"/>
                    <a:pt x="122" y="427"/>
                  </a:cubicBezTo>
                  <a:cubicBezTo>
                    <a:pt x="122" y="259"/>
                    <a:pt x="259" y="122"/>
                    <a:pt x="428" y="122"/>
                  </a:cubicBezTo>
                  <a:cubicBezTo>
                    <a:pt x="596" y="122"/>
                    <a:pt x="734" y="259"/>
                    <a:pt x="734" y="427"/>
                  </a:cubicBezTo>
                  <a:cubicBezTo>
                    <a:pt x="734" y="596"/>
                    <a:pt x="596" y="733"/>
                    <a:pt x="428" y="7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51" name="Bildplatzhalter 11"/>
          <p:cNvSpPr>
            <a:spLocks noGrp="1"/>
          </p:cNvSpPr>
          <p:nvPr>
            <p:ph type="pic" sz="quarter" idx="16" hasCustomPrompt="1"/>
          </p:nvPr>
        </p:nvSpPr>
        <p:spPr>
          <a:xfrm>
            <a:off x="7769224" y="3161506"/>
            <a:ext cx="3292475" cy="2293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r>
              <a:rPr lang="de-DE" dirty="0"/>
              <a:t>Image</a:t>
            </a:r>
          </a:p>
        </p:txBody>
      </p:sp>
      <p:sp>
        <p:nvSpPr>
          <p:cNvPr id="52" name="Rechteck 51"/>
          <p:cNvSpPr/>
          <p:nvPr userDrawn="1"/>
        </p:nvSpPr>
        <p:spPr>
          <a:xfrm>
            <a:off x="7769224" y="5455444"/>
            <a:ext cx="3292475" cy="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8854" y="1408753"/>
            <a:ext cx="5657401" cy="30679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spc="50" baseline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de-DE" dirty="0"/>
              <a:t>Subheadline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8854" y="1005622"/>
            <a:ext cx="5657401" cy="3427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85000"/>
              </a:lnSpc>
              <a:buNone/>
              <a:defRPr sz="2900" b="1" cap="all" spc="8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Headline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DECEAB2C-6E6F-4B37-A3FA-D5B3F0CCDF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8854" y="3161507"/>
            <a:ext cx="3300345" cy="233713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D6E476B-99BB-4C7D-A1D9-6A11680327F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7974" y="3161506"/>
            <a:ext cx="3300345" cy="233713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</a:defRPr>
            </a:lvl1pPr>
            <a:lvl2pPr marL="361950" indent="-18097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74625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List / Text</a:t>
            </a:r>
          </a:p>
          <a:p>
            <a:pPr lvl="1"/>
            <a:r>
              <a:rPr lang="de-DE" dirty="0"/>
              <a:t>2. Level</a:t>
            </a:r>
          </a:p>
          <a:p>
            <a:pPr lvl="2"/>
            <a:r>
              <a:rPr lang="de-DE" dirty="0"/>
              <a:t>3. Level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15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 animBg="1"/>
      <p:bldP spid="2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041">
          <p15:clr>
            <a:srgbClr val="FBAE40"/>
          </p15:clr>
        </p15:guide>
        <p15:guide id="2" pos="3628">
          <p15:clr>
            <a:srgbClr val="FBAE40"/>
          </p15:clr>
        </p15:guide>
        <p15:guide id="3" pos="696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slideLayout" Target="../slideLayouts/slideLayout3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A2965A1-2BA1-4D4E-BD48-045F68094611}"/>
              </a:ext>
            </a:extLst>
          </p:cNvPr>
          <p:cNvSpPr/>
          <p:nvPr userDrawn="1"/>
        </p:nvSpPr>
        <p:spPr>
          <a:xfrm>
            <a:off x="488" y="6019799"/>
            <a:ext cx="11520000" cy="280800"/>
          </a:xfrm>
          <a:prstGeom prst="rect">
            <a:avLst/>
          </a:prstGeom>
          <a:solidFill>
            <a:srgbClr val="DD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7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88" y="6019799"/>
            <a:ext cx="11520000" cy="280800"/>
          </a:xfrm>
          <a:prstGeom prst="rect">
            <a:avLst/>
          </a:prstGeom>
          <a:solidFill>
            <a:srgbClr val="DD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5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19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2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27" r:id="rId23"/>
    <p:sldLayoutId id="2147483716" r:id="rId24"/>
    <p:sldLayoutId id="2147483717" r:id="rId25"/>
    <p:sldLayoutId id="2147483718" r:id="rId26"/>
    <p:sldLayoutId id="2147483676" r:id="rId27"/>
    <p:sldLayoutId id="2147483729" r:id="rId28"/>
    <p:sldLayoutId id="2147483731" r:id="rId29"/>
    <p:sldLayoutId id="2147483732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youtube.com/watch?v=oL4Uvz7B5VU" TargetMode="Externa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9C6CDA37-A81B-4DE7-AFF8-E095F766571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" r="593"/>
          <a:stretch/>
        </p:blipFill>
        <p:spPr>
          <a:xfrm>
            <a:off x="0" y="457201"/>
            <a:ext cx="5031776" cy="5387975"/>
          </a:xfr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93FCC1-B431-4E0A-AA34-E4413B38FE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76415" y="2435058"/>
            <a:ext cx="5443619" cy="955814"/>
          </a:xfrm>
        </p:spPr>
        <p:txBody>
          <a:bodyPr/>
          <a:lstStyle/>
          <a:p>
            <a:r>
              <a:rPr lang="en-US"/>
              <a:t>Power electronics for  TOMORROW’s industries</a:t>
            </a:r>
          </a:p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4A3D94-29EE-48DC-9D9C-887BD448B4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76415" y="3536782"/>
            <a:ext cx="5443619" cy="593516"/>
          </a:xfrm>
        </p:spPr>
        <p:txBody>
          <a:bodyPr/>
          <a:lstStyle/>
          <a:p>
            <a:r>
              <a:rPr lang="en-US"/>
              <a:t>Automotive, Renewable Energy, IT &amp; high tech and more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914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3AF45B0-5CE7-4DDD-BBFB-4430787A34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854" y="1005622"/>
            <a:ext cx="6094346" cy="740639"/>
          </a:xfrm>
        </p:spPr>
        <p:txBody>
          <a:bodyPr/>
          <a:lstStyle/>
          <a:p>
            <a:r>
              <a:rPr lang="de-DE"/>
              <a:t>CIRCUIT BOARD PRODUCTION AND ASSEMBLY</a:t>
            </a:r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818C6F89-0F58-4474-ACF0-3A46A76282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2E353793-7258-477B-8652-B8068EC6587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EBB470B-A1F4-434D-B895-DB2D85ECED9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60E064F2-934F-49A4-BF38-F11302CFA5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8E5ADD7-425D-4547-A5D5-DCF4F8B0DA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8513F16-7C3E-4CF1-B4E1-31786D4CE7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346D8B8-31AF-41A8-B4A6-85514B70CE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/>
              <a:t>SMD-Assembly </a:t>
            </a:r>
            <a:br>
              <a:rPr lang="de-DE"/>
            </a:br>
            <a:r>
              <a:rPr lang="de-DE"/>
              <a:t>(Surface Mounted Device)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9C1E3A9-3F37-4DCF-BC8F-E8D8923980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/>
              <a:t>THT-Assembly</a:t>
            </a:r>
            <a:br>
              <a:rPr lang="de-DE"/>
            </a:br>
            <a:r>
              <a:rPr lang="de-DE"/>
              <a:t>(Through Hole Technology)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5329CF9-48C5-4A65-AD5A-33001FE4A1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Device assembly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131C5B6-899B-45B2-BBDE-404DB0EB04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854" y="1785861"/>
            <a:ext cx="5657401" cy="306797"/>
          </a:xfrm>
        </p:spPr>
        <p:txBody>
          <a:bodyPr/>
          <a:lstStyle/>
          <a:p>
            <a:r>
              <a:rPr lang="de-DE"/>
              <a:t>Operating with the most modern assembly- and soldering equipment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6D593C19-57F1-4E46-BA2C-BD342B0BB5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 dirty="0" err="1"/>
              <a:t>Machine</a:t>
            </a:r>
            <a:r>
              <a:rPr lang="de-DE" dirty="0"/>
              <a:t> </a:t>
            </a:r>
            <a:r>
              <a:rPr lang="de-DE" dirty="0" err="1"/>
              <a:t>supported</a:t>
            </a:r>
            <a:r>
              <a:rPr lang="de-DE" dirty="0"/>
              <a:t> </a:t>
            </a:r>
            <a:r>
              <a:rPr lang="de-DE" dirty="0" err="1"/>
              <a:t>assembly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components</a:t>
            </a:r>
            <a:endParaRPr lang="de-DE" dirty="0"/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circuit</a:t>
            </a:r>
            <a:r>
              <a:rPr lang="de-DE" dirty="0"/>
              <a:t> </a:t>
            </a:r>
            <a:r>
              <a:rPr lang="de-DE" dirty="0" err="1"/>
              <a:t>boards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high </a:t>
            </a:r>
            <a:r>
              <a:rPr lang="de-DE" dirty="0" err="1"/>
              <a:t>manufacturing</a:t>
            </a:r>
            <a:r>
              <a:rPr lang="de-DE" dirty="0"/>
              <a:t> </a:t>
            </a:r>
            <a:r>
              <a:rPr lang="de-DE" dirty="0" err="1"/>
              <a:t>quality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FB4795AA-611F-4CAB-84DA-09C843D0BEC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de-DE"/>
              <a:t>Lead-free soldering under nitrogen</a:t>
            </a:r>
          </a:p>
          <a:p>
            <a:r>
              <a:rPr lang="de-DE"/>
              <a:t>For high precision soldering joints</a:t>
            </a:r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9952DE74-DF8B-4DFA-AB39-FEADEAC0F8E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de-DE"/>
              <a:t>Configuration of all components into a finished device</a:t>
            </a:r>
            <a:endParaRPr lang="de-DE" dirty="0"/>
          </a:p>
        </p:txBody>
      </p:sp>
      <p:pic>
        <p:nvPicPr>
          <p:cNvPr id="25" name="Bildplatzhalter 8">
            <a:extLst>
              <a:ext uri="{FF2B5EF4-FFF2-40B4-BE49-F238E27FC236}">
                <a16:creationId xmlns:a16="http://schemas.microsoft.com/office/drawing/2014/main" id="{96332203-2F01-4F57-A60C-28D8B77AFE8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8" b="23088"/>
          <a:stretch>
            <a:fillRect/>
          </a:stretch>
        </p:blipFill>
        <p:spPr>
          <a:xfrm>
            <a:off x="458788" y="2687638"/>
            <a:ext cx="3355975" cy="1204912"/>
          </a:xfrm>
        </p:spPr>
      </p:pic>
      <p:pic>
        <p:nvPicPr>
          <p:cNvPr id="26" name="Bildplatzhalter 14">
            <a:extLst>
              <a:ext uri="{FF2B5EF4-FFF2-40B4-BE49-F238E27FC236}">
                <a16:creationId xmlns:a16="http://schemas.microsoft.com/office/drawing/2014/main" id="{B5F614EA-8FBF-4A7E-BA03-5BD44DA120A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8" b="23118"/>
          <a:stretch>
            <a:fillRect/>
          </a:stretch>
        </p:blipFill>
        <p:spPr>
          <a:xfrm>
            <a:off x="4092575" y="2687638"/>
            <a:ext cx="3357563" cy="1204912"/>
          </a:xfrm>
        </p:spPr>
      </p:pic>
      <p:pic>
        <p:nvPicPr>
          <p:cNvPr id="27" name="Bildplatzhalter 24">
            <a:extLst>
              <a:ext uri="{FF2B5EF4-FFF2-40B4-BE49-F238E27FC236}">
                <a16:creationId xmlns:a16="http://schemas.microsoft.com/office/drawing/2014/main" id="{57B5B158-B5E9-49E1-BC5E-AF90B4B36627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8" b="23088"/>
          <a:stretch/>
        </p:blipFill>
        <p:spPr>
          <a:xfrm>
            <a:off x="7723188" y="2687638"/>
            <a:ext cx="3355975" cy="1204912"/>
          </a:xfrm>
        </p:spPr>
      </p:pic>
    </p:spTree>
    <p:extLst>
      <p:ext uri="{BB962C8B-B14F-4D97-AF65-F5344CB8AC3E}">
        <p14:creationId xmlns:p14="http://schemas.microsoft.com/office/powerpoint/2010/main" val="560299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3AF45B0-5CE7-4DDD-BBFB-4430787A34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854" y="1005622"/>
            <a:ext cx="5657401" cy="740639"/>
          </a:xfrm>
        </p:spPr>
        <p:txBody>
          <a:bodyPr/>
          <a:lstStyle/>
          <a:p>
            <a:r>
              <a:rPr lang="de-DE"/>
              <a:t>Computer aided test procedures 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CEBB470B-A1F4-434D-B895-DB2D85ECED9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60E064F2-934F-49A4-BF38-F11302CFA58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8E5ADD7-425D-4547-A5D5-DCF4F8B0DA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18513F16-7C3E-4CF1-B4E1-31786D4CE7E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346D8B8-31AF-41A8-B4A6-85514B70CE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/>
              <a:t>Sub-assembly testing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9C1E3A9-3F37-4DCF-BC8F-E8D8923980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/>
              <a:t>Device testing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131C5B6-899B-45B2-BBDE-404DB0EB04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854" y="1785861"/>
            <a:ext cx="5657401" cy="306797"/>
          </a:xfrm>
        </p:spPr>
        <p:txBody>
          <a:bodyPr/>
          <a:lstStyle/>
          <a:p>
            <a:r>
              <a:rPr lang="de-DE"/>
              <a:t>Automated test systems for quality assurance</a:t>
            </a:r>
            <a:endParaRPr lang="de-DE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6D593C19-57F1-4E46-BA2C-BD342B0BB5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de-DE"/>
              <a:t>Testing the circuit boards for funtional conformance</a:t>
            </a:r>
          </a:p>
          <a:p>
            <a:r>
              <a:rPr lang="de-DE"/>
              <a:t>With computer aided systems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FB4795AA-611F-4CAB-84DA-09C843D0BEC7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de-DE"/>
              <a:t>Highest confidence level for users</a:t>
            </a:r>
          </a:p>
          <a:p>
            <a:r>
              <a:rPr lang="de-DE"/>
              <a:t>Five computer controlled test steps before shipment</a:t>
            </a:r>
            <a:endParaRPr lang="de-DE" dirty="0"/>
          </a:p>
        </p:txBody>
      </p:sp>
      <p:pic>
        <p:nvPicPr>
          <p:cNvPr id="24" name="Bildplatzhalter 2">
            <a:extLst>
              <a:ext uri="{FF2B5EF4-FFF2-40B4-BE49-F238E27FC236}">
                <a16:creationId xmlns:a16="http://schemas.microsoft.com/office/drawing/2014/main" id="{ABCE59E4-D138-4AFB-B4B3-69B125B356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88" b="23088"/>
          <a:stretch/>
        </p:blipFill>
        <p:spPr>
          <a:xfrm>
            <a:off x="458788" y="2687638"/>
            <a:ext cx="3355975" cy="1204912"/>
          </a:xfrm>
        </p:spPr>
      </p:pic>
      <p:pic>
        <p:nvPicPr>
          <p:cNvPr id="28" name="Bildplatzhalter 8">
            <a:extLst>
              <a:ext uri="{FF2B5EF4-FFF2-40B4-BE49-F238E27FC236}">
                <a16:creationId xmlns:a16="http://schemas.microsoft.com/office/drawing/2014/main" id="{95C88F3D-B8D2-4D1A-9A74-AFC74F92C34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1" b="23101"/>
          <a:stretch/>
        </p:blipFill>
        <p:spPr>
          <a:xfrm>
            <a:off x="4092575" y="2687638"/>
            <a:ext cx="3357563" cy="1204912"/>
          </a:xfrm>
        </p:spPr>
      </p:pic>
    </p:spTree>
    <p:extLst>
      <p:ext uri="{BB962C8B-B14F-4D97-AF65-F5344CB8AC3E}">
        <p14:creationId xmlns:p14="http://schemas.microsoft.com/office/powerpoint/2010/main" val="3986018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AAA703-AC6C-46BF-B4AA-5BB6C62789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/>
              <a:t>Satisfied customers from many branches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EC2525-12FE-4F07-85A3-7F14FBD422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RefereNCES</a:t>
            </a:r>
            <a:endParaRPr lang="de-DE" dirty="0"/>
          </a:p>
        </p:txBody>
      </p:sp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A35A48FD-6718-4C4D-947B-5D10F084CC6B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844" y="2857404"/>
            <a:ext cx="9190800" cy="2710627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4AA3A68-5267-4A55-AF7D-A82385208922}"/>
              </a:ext>
            </a:extLst>
          </p:cNvPr>
          <p:cNvSpPr txBox="1"/>
          <p:nvPr/>
        </p:nvSpPr>
        <p:spPr>
          <a:xfrm rot="1028335">
            <a:off x="5109153" y="909579"/>
            <a:ext cx="1302181" cy="877548"/>
          </a:xfrm>
          <a:prstGeom prst="rect">
            <a:avLst/>
          </a:prstGeom>
          <a:solidFill>
            <a:srgbClr val="DA291C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rPr>
              <a:t>Just </a:t>
            </a:r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rPr>
              <a:t>for</a:t>
            </a:r>
            <a:r>
              <a:rPr lang="de-DE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rPr>
              <a:t> internal </a:t>
            </a:r>
            <a:r>
              <a:rPr lang="de-DE" b="1" dirty="0" err="1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</a:rPr>
              <a:t>use</a:t>
            </a:r>
            <a:endParaRPr lang="de-DE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5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6569FD6-D2AF-4E0E-AF3A-2E95F7B895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/>
              <a:t>Minimum dimensions for maximum efficiency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C8AA4C6-09F1-4145-B91F-5BA4CB6C9F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GPI-Concept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88F1A78-187C-4277-A796-CBC03DCCAC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>
                <a:ea typeface="Roboto Medium" panose="02000000000000000000" pitchFamily="2" charset="0"/>
              </a:rPr>
              <a:t>General Purpose Instrument</a:t>
            </a:r>
          </a:p>
          <a:p>
            <a:r>
              <a:rPr lang="de-DE"/>
              <a:t>Designed to power a maximum number of EUTs (equipment under test) with a minimum number of devices</a:t>
            </a:r>
            <a:endParaRPr lang="de-DE" dirty="0"/>
          </a:p>
        </p:txBody>
      </p:sp>
      <p:pic>
        <p:nvPicPr>
          <p:cNvPr id="7" name="Bildplatzhalter 2">
            <a:extLst>
              <a:ext uri="{FF2B5EF4-FFF2-40B4-BE49-F238E27FC236}">
                <a16:creationId xmlns:a16="http://schemas.microsoft.com/office/drawing/2014/main" id="{22EE6E5C-7AA8-4FF8-8883-FCBCD4F7107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r="2162"/>
          <a:stretch>
            <a:fillRect/>
          </a:stretch>
        </p:blipFill>
        <p:spPr>
          <a:xfrm>
            <a:off x="4117975" y="3160713"/>
            <a:ext cx="3292475" cy="2295525"/>
          </a:xfrm>
        </p:spPr>
      </p:pic>
      <p:pic>
        <p:nvPicPr>
          <p:cNvPr id="8" name="Bildplatzhalter 26">
            <a:extLst>
              <a:ext uri="{FF2B5EF4-FFF2-40B4-BE49-F238E27FC236}">
                <a16:creationId xmlns:a16="http://schemas.microsoft.com/office/drawing/2014/main" id="{B6E6CBB0-7E0B-4807-81C9-DD77EE23883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0" b="15140"/>
          <a:stretch/>
        </p:blipFill>
        <p:spPr>
          <a:xfrm>
            <a:off x="7769225" y="3160713"/>
            <a:ext cx="3292475" cy="2295525"/>
          </a:xfrm>
        </p:spPr>
      </p:pic>
    </p:spTree>
    <p:extLst>
      <p:ext uri="{BB962C8B-B14F-4D97-AF65-F5344CB8AC3E}">
        <p14:creationId xmlns:p14="http://schemas.microsoft.com/office/powerpoint/2010/main" val="3073600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A47C662-BC30-4244-81D9-26643B620D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854" y="1005622"/>
            <a:ext cx="5657401" cy="709928"/>
          </a:xfrm>
        </p:spPr>
        <p:txBody>
          <a:bodyPr/>
          <a:lstStyle/>
          <a:p>
            <a:r>
              <a:rPr lang="de-DE"/>
              <a:t>Tailored product performance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86016E-D242-4891-A536-C48C85842C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854" y="1785861"/>
            <a:ext cx="5657401" cy="306797"/>
          </a:xfrm>
        </p:spPr>
        <p:txBody>
          <a:bodyPr/>
          <a:lstStyle/>
          <a:p>
            <a:r>
              <a:rPr lang="de-DE"/>
              <a:t>Modular, scalable updateable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77CD81A-EB3E-45B3-A216-387C3B56550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>
                <a:ea typeface="Roboto Medium" panose="02000000000000000000" pitchFamily="2" charset="0"/>
              </a:rPr>
              <a:t>Modular architecture / scalable performance</a:t>
            </a:r>
          </a:p>
          <a:p>
            <a:r>
              <a:rPr lang="de-DE"/>
              <a:t>Tailored performance</a:t>
            </a:r>
          </a:p>
          <a:p>
            <a:r>
              <a:rPr lang="de-DE"/>
              <a:t>In small, medium and high power of up to 30kW per block</a:t>
            </a:r>
          </a:p>
          <a:p>
            <a:r>
              <a:rPr lang="de-DE"/>
              <a:t>Possibility to systematically extend power 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9950A55B-A70C-4EDA-8A7B-2B47F7361F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>
                <a:ea typeface="Roboto Medium" panose="02000000000000000000" pitchFamily="2" charset="0"/>
              </a:rPr>
              <a:t>Automatic Updates</a:t>
            </a:r>
          </a:p>
          <a:p>
            <a:r>
              <a:rPr lang="de-DE"/>
              <a:t>Update-capability of the processor units</a:t>
            </a:r>
          </a:p>
          <a:p>
            <a:r>
              <a:rPr lang="de-DE"/>
              <a:t>User functionality is always up-to-date</a:t>
            </a:r>
            <a:endParaRPr lang="de-DE" dirty="0"/>
          </a:p>
        </p:txBody>
      </p:sp>
      <p:pic>
        <p:nvPicPr>
          <p:cNvPr id="8" name="Bildplatzhalter 3">
            <a:extLst>
              <a:ext uri="{FF2B5EF4-FFF2-40B4-BE49-F238E27FC236}">
                <a16:creationId xmlns:a16="http://schemas.microsoft.com/office/drawing/2014/main" id="{AD11FFB8-9286-4858-B26F-49FA04E7D34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r="2162"/>
          <a:stretch>
            <a:fillRect/>
          </a:stretch>
        </p:blipFill>
        <p:spPr>
          <a:xfrm>
            <a:off x="7769225" y="3160713"/>
            <a:ext cx="3292475" cy="2295525"/>
          </a:xfrm>
        </p:spPr>
      </p:pic>
    </p:spTree>
    <p:extLst>
      <p:ext uri="{BB962C8B-B14F-4D97-AF65-F5344CB8AC3E}">
        <p14:creationId xmlns:p14="http://schemas.microsoft.com/office/powerpoint/2010/main" val="177537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71C105-306A-424C-8EC4-DBE1A4D590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Programmable</a:t>
            </a:r>
            <a:r>
              <a:rPr lang="de-DE" dirty="0"/>
              <a:t> DC  power </a:t>
            </a:r>
            <a:r>
              <a:rPr lang="de-DE" dirty="0" err="1"/>
              <a:t>supplies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E572C6-08ED-49A6-9A56-8C17F5081D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854" y="2157337"/>
            <a:ext cx="4870642" cy="306797"/>
          </a:xfrm>
        </p:spPr>
        <p:txBody>
          <a:bodyPr/>
          <a:lstStyle/>
          <a:p>
            <a:r>
              <a:rPr lang="de-DE"/>
              <a:t>For training, workshops and laboratory application</a:t>
            </a:r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5C9B7AD-4A51-416E-893F-C3538E3D3A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1235" y="2871853"/>
            <a:ext cx="720000" cy="4445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A35076D-B59D-44DC-A634-380750AA1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854" y="3211513"/>
            <a:ext cx="4760846" cy="3311749"/>
          </a:xfrm>
        </p:spPr>
        <p:txBody>
          <a:bodyPr/>
          <a:lstStyle/>
          <a:p>
            <a:r>
              <a:rPr lang="de-DE"/>
              <a:t>With autoranging output (flexible output power stage)</a:t>
            </a:r>
          </a:p>
          <a:p>
            <a:r>
              <a:rPr lang="de-DE"/>
              <a:t>For supplying many EUTs</a:t>
            </a:r>
            <a:r>
              <a:rPr lang="de-DE" sz="1200"/>
              <a:t>*</a:t>
            </a:r>
            <a:r>
              <a:rPr lang="de-DE"/>
              <a:t> with differing nominal voltages</a:t>
            </a:r>
          </a:p>
          <a:p>
            <a:r>
              <a:rPr lang="de-DE"/>
              <a:t>Optimal combination of analogue and digital methods (μ-contoller / FPGA based)</a:t>
            </a:r>
          </a:p>
          <a:p>
            <a:r>
              <a:rPr lang="de-DE"/>
              <a:t>Desktop, tower style or 19“ rackmount</a:t>
            </a:r>
          </a:p>
          <a:p>
            <a:pPr marL="0" indent="0">
              <a:buNone/>
            </a:pPr>
            <a:br>
              <a:rPr lang="de-DE"/>
            </a:br>
            <a:r>
              <a:rPr lang="de-DE" sz="1200"/>
              <a:t>   *EUT = Equipment under test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238515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71C105-306A-424C-8EC4-DBE1A4D590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853" y="1005622"/>
            <a:ext cx="4958535" cy="735789"/>
          </a:xfrm>
        </p:spPr>
        <p:txBody>
          <a:bodyPr/>
          <a:lstStyle/>
          <a:p>
            <a:r>
              <a:rPr lang="de-DE"/>
              <a:t>Programmable DC Electronic Loads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E572C6-08ED-49A6-9A56-8C17F5081D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854" y="1785861"/>
            <a:ext cx="4870642" cy="306797"/>
          </a:xfrm>
        </p:spPr>
        <p:txBody>
          <a:bodyPr/>
          <a:lstStyle/>
          <a:p>
            <a:r>
              <a:rPr lang="de-DE"/>
              <a:t>For industry, research and development, conventional and regenerative technology</a:t>
            </a:r>
          </a:p>
          <a:p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5C9B7AD-4A51-416E-893F-C3538E3D3A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1235" y="2490070"/>
            <a:ext cx="720000" cy="4445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A35076D-B59D-44DC-A634-380750AA1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854" y="2829730"/>
            <a:ext cx="4513721" cy="3311749"/>
          </a:xfrm>
        </p:spPr>
        <p:txBody>
          <a:bodyPr/>
          <a:lstStyle/>
          <a:p>
            <a:r>
              <a:rPr lang="de-DE"/>
              <a:t>Optimal combination of analogue and digital circuitry (μ-contoller / FPGA based)</a:t>
            </a:r>
          </a:p>
          <a:p>
            <a:r>
              <a:rPr lang="de-DE"/>
              <a:t>Based on few standardised electronic platform</a:t>
            </a:r>
          </a:p>
          <a:p>
            <a:r>
              <a:rPr lang="de-DE"/>
              <a:t>Conventional technology &amp; Regenerative</a:t>
            </a:r>
          </a:p>
          <a:p>
            <a:r>
              <a:rPr lang="de-DE"/>
              <a:t>Regenerative: Green loads, convert DC into AC mains voltage and feeds it back into the grid (complete amortisisation via electricity-bill saving)</a:t>
            </a:r>
          </a:p>
          <a:p>
            <a:r>
              <a:rPr lang="de-DE"/>
              <a:t>Desktop, tower style or 19“ rackmount</a:t>
            </a:r>
            <a:endParaRPr lang="de-DE" dirty="0"/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4F5E1FBE-5D0B-4DC5-912F-30E99CF4056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5" r="-911"/>
          <a:stretch/>
        </p:blipFill>
        <p:spPr>
          <a:xfrm>
            <a:off x="6751167" y="1939259"/>
            <a:ext cx="4418483" cy="1503664"/>
          </a:xfrm>
        </p:spPr>
      </p:pic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1E0DB4BF-E414-4A41-A635-A9790E14FB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6" r="-622"/>
          <a:stretch/>
        </p:blipFill>
        <p:spPr>
          <a:xfrm>
            <a:off x="6732116" y="3771903"/>
            <a:ext cx="4418484" cy="1503792"/>
          </a:xfrm>
        </p:spPr>
      </p:pic>
    </p:spTree>
    <p:extLst>
      <p:ext uri="{BB962C8B-B14F-4D97-AF65-F5344CB8AC3E}">
        <p14:creationId xmlns:p14="http://schemas.microsoft.com/office/powerpoint/2010/main" val="3566961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171C105-306A-424C-8EC4-DBE1A4D590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853" y="1005622"/>
            <a:ext cx="4958535" cy="726264"/>
          </a:xfrm>
        </p:spPr>
        <p:txBody>
          <a:bodyPr/>
          <a:lstStyle/>
          <a:p>
            <a:r>
              <a:rPr lang="de-DE"/>
              <a:t>SystemS &amp; Powerracks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E572C6-08ED-49A6-9A56-8C17F5081D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854" y="1785861"/>
            <a:ext cx="4870642" cy="306797"/>
          </a:xfrm>
        </p:spPr>
        <p:txBody>
          <a:bodyPr/>
          <a:lstStyle/>
          <a:p>
            <a:r>
              <a:rPr lang="de-DE"/>
              <a:t>19“-cabinet systems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5C9B7AD-4A51-416E-893F-C3538E3D3A4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1235" y="2220195"/>
            <a:ext cx="720000" cy="44450"/>
          </a:xfrm>
        </p:spPr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A35076D-B59D-44DC-A634-380750AA1F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854" y="2559855"/>
            <a:ext cx="5301390" cy="3311749"/>
          </a:xfrm>
        </p:spPr>
        <p:txBody>
          <a:bodyPr/>
          <a:lstStyle/>
          <a:p>
            <a:r>
              <a:rPr lang="de-DE"/>
              <a:t>For high-power sources and electronic loads</a:t>
            </a:r>
          </a:p>
          <a:p>
            <a:r>
              <a:rPr lang="de-DE"/>
              <a:t>In block format, with standardised power and back-up modules</a:t>
            </a:r>
          </a:p>
          <a:p>
            <a:r>
              <a:rPr lang="de-DE" b="1"/>
              <a:t>Modular construction</a:t>
            </a:r>
            <a:r>
              <a:rPr lang="de-DE"/>
              <a:t>, available as unidirectional source, unidirectional load (conventional or regenerative) or as a combination of source and load (bi-directional)</a:t>
            </a:r>
          </a:p>
          <a:p>
            <a:r>
              <a:rPr lang="de-DE"/>
              <a:t>Multi channel and ability to operate in parallel (master-slave)</a:t>
            </a:r>
          </a:p>
          <a:p>
            <a:r>
              <a:rPr lang="de-DE" b="1"/>
              <a:t>Selectable standard conformity</a:t>
            </a:r>
            <a:r>
              <a:rPr lang="de-DE"/>
              <a:t>: EN60950 (IT facilities) or EN 60204-1 (safety for machines) </a:t>
            </a:r>
            <a:endParaRPr lang="de-DE" dirty="0"/>
          </a:p>
        </p:txBody>
      </p:sp>
      <p:pic>
        <p:nvPicPr>
          <p:cNvPr id="12" name="Bildplatzhalter 11" descr="Ein Bild, das Text, Elektronik, Computer enthält.&#10;&#10;Automatisch generierte Beschreibung">
            <a:extLst>
              <a:ext uri="{FF2B5EF4-FFF2-40B4-BE49-F238E27FC236}">
                <a16:creationId xmlns:a16="http://schemas.microsoft.com/office/drawing/2014/main" id="{390FBF83-B792-4F7A-AE7E-D1BA1A47D3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1" b="-2523"/>
          <a:stretch/>
        </p:blipFill>
        <p:spPr>
          <a:xfrm>
            <a:off x="7848601" y="1776336"/>
            <a:ext cx="3486878" cy="4163764"/>
          </a:xfrm>
        </p:spPr>
      </p:pic>
    </p:spTree>
    <p:extLst>
      <p:ext uri="{BB962C8B-B14F-4D97-AF65-F5344CB8AC3E}">
        <p14:creationId xmlns:p14="http://schemas.microsoft.com/office/powerpoint/2010/main" val="746671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platzhalter 17" descr="Ein Bild, das Text, Elektronik, Monitor, Anzeige enthält.&#10;&#10;Automatisch generierte Beschreibung">
            <a:extLst>
              <a:ext uri="{FF2B5EF4-FFF2-40B4-BE49-F238E27FC236}">
                <a16:creationId xmlns:a16="http://schemas.microsoft.com/office/drawing/2014/main" id="{DA7791EE-8437-48EA-A187-C2E87BD69F5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22" b="-2210"/>
          <a:stretch/>
        </p:blipFill>
        <p:spPr>
          <a:xfrm>
            <a:off x="6610350" y="1562151"/>
            <a:ext cx="4687288" cy="3833996"/>
          </a:xfr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50B711A-5E2B-4A75-A54E-E4F674D085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/>
              <a:t>Versatile Software with many functions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59535D2-1668-44D9-A0E5-89CFA4D43C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EA POWER CONTROL</a:t>
            </a:r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F769A37-5342-4F98-9200-73BC66757E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D240231-1227-4333-96B9-E7D0A72E1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854" y="2182747"/>
            <a:ext cx="4687288" cy="3311749"/>
          </a:xfrm>
        </p:spPr>
        <p:txBody>
          <a:bodyPr/>
          <a:lstStyle/>
          <a:p>
            <a:r>
              <a:rPr lang="de-DE"/>
              <a:t>Remote Control of up to 20 devices</a:t>
            </a:r>
          </a:p>
          <a:p>
            <a:r>
              <a:rPr lang="de-DE"/>
              <a:t>Additional functions such as sequencing and logging</a:t>
            </a:r>
          </a:p>
          <a:p>
            <a:r>
              <a:rPr lang="de-DE"/>
              <a:t>Function generator, software update</a:t>
            </a:r>
          </a:p>
          <a:p>
            <a:pPr lvl="0"/>
            <a:r>
              <a:rPr lang="de-DE"/>
              <a:t>PV Array and Fuel Cell Simulation</a:t>
            </a:r>
          </a:p>
          <a:p>
            <a:r>
              <a:rPr lang="de-DE"/>
              <a:t>Labiew VI’s, Microsoft IVI drivers and dbc files for easy system integration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5379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A62D3F-0682-4ACD-9E5C-4A235D7501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854" y="2744992"/>
            <a:ext cx="4923850" cy="1348410"/>
          </a:xfrm>
        </p:spPr>
        <p:txBody>
          <a:bodyPr/>
          <a:lstStyle/>
          <a:p>
            <a:r>
              <a:rPr lang="en-US" sz="2400" dirty="0"/>
              <a:t>Programmable Bidirectional Power Supplies for Testing HV and LV Automotive Equipment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7CAFEB8-5D42-4836-BDA6-EB78563EE5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854" y="2010349"/>
            <a:ext cx="5036973" cy="670903"/>
          </a:xfrm>
        </p:spPr>
        <p:txBody>
          <a:bodyPr/>
          <a:lstStyle/>
          <a:p>
            <a:r>
              <a:rPr lang="de-DE" sz="4000" dirty="0"/>
              <a:t>EA hits the mark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A14B4A9-3A6F-42B7-8939-C658DF18A0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t="21890" r="9481" b="16713"/>
          <a:stretch/>
        </p:blipFill>
        <p:spPr>
          <a:xfrm>
            <a:off x="4076344" y="1784101"/>
            <a:ext cx="7444144" cy="40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9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245B86-E9DB-4217-9700-CEEAEB8F98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854" y="1408753"/>
            <a:ext cx="4942879" cy="306797"/>
          </a:xfrm>
        </p:spPr>
        <p:txBody>
          <a:bodyPr/>
          <a:lstStyle/>
          <a:p>
            <a:r>
              <a:rPr lang="de-DE" dirty="0"/>
              <a:t>Innovation &amp;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40 </a:t>
            </a:r>
            <a:r>
              <a:rPr lang="de-DE" dirty="0" err="1"/>
              <a:t>years</a:t>
            </a:r>
            <a:endParaRPr lang="de-DE" dirty="0"/>
          </a:p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3DD497-0EFD-423D-BA70-02949FD991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854" y="1005622"/>
            <a:ext cx="5127560" cy="342731"/>
          </a:xfrm>
        </p:spPr>
        <p:txBody>
          <a:bodyPr/>
          <a:lstStyle/>
          <a:p>
            <a:r>
              <a:rPr lang="de-DE" spc="0"/>
              <a:t>EA Elektro-Automatik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2085B5A-F1C0-49B8-850C-DE9DED0C8B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A8301EC-BD3C-47BC-A1CB-6F9C53B8A9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854" y="2182747"/>
            <a:ext cx="5127560" cy="3311749"/>
          </a:xfrm>
        </p:spPr>
        <p:txBody>
          <a:bodyPr/>
          <a:lstStyle/>
          <a:p>
            <a:r>
              <a:rPr lang="en-US" dirty="0"/>
              <a:t>Europe</a:t>
            </a:r>
            <a:r>
              <a:rPr lang="de-DE" dirty="0"/>
              <a:t>‘s </a:t>
            </a:r>
            <a:r>
              <a:rPr lang="de-DE" dirty="0" err="1"/>
              <a:t>leading</a:t>
            </a:r>
            <a:r>
              <a:rPr lang="de-DE" dirty="0"/>
              <a:t> </a:t>
            </a:r>
            <a:r>
              <a:rPr lang="de-DE" dirty="0" err="1"/>
              <a:t>manufacturer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power </a:t>
            </a:r>
            <a:r>
              <a:rPr lang="de-DE" dirty="0" err="1"/>
              <a:t>electronics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and </a:t>
            </a:r>
            <a:r>
              <a:rPr lang="en-US" dirty="0"/>
              <a:t>development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industrial</a:t>
            </a:r>
            <a:r>
              <a:rPr lang="de-DE" dirty="0"/>
              <a:t> </a:t>
            </a:r>
            <a:r>
              <a:rPr lang="de-DE" dirty="0" err="1"/>
              <a:t>applications</a:t>
            </a:r>
            <a:endParaRPr lang="de-DE" dirty="0"/>
          </a:p>
          <a:p>
            <a:r>
              <a:rPr lang="de-DE" dirty="0" err="1"/>
              <a:t>Founded</a:t>
            </a:r>
            <a:r>
              <a:rPr lang="de-DE" dirty="0"/>
              <a:t> in 1974</a:t>
            </a:r>
          </a:p>
          <a:p>
            <a:r>
              <a:rPr lang="de-DE" dirty="0"/>
              <a:t>More </a:t>
            </a:r>
            <a:r>
              <a:rPr lang="de-DE" dirty="0" err="1"/>
              <a:t>than</a:t>
            </a:r>
            <a:r>
              <a:rPr lang="de-DE" dirty="0"/>
              <a:t> 350 </a:t>
            </a:r>
            <a:r>
              <a:rPr lang="de-DE" dirty="0" err="1"/>
              <a:t>employees</a:t>
            </a:r>
            <a:endParaRPr lang="de-DE" dirty="0"/>
          </a:p>
          <a:p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location</a:t>
            </a:r>
            <a:r>
              <a:rPr lang="de-DE" dirty="0"/>
              <a:t> in Germany (19.000m²)</a:t>
            </a:r>
          </a:p>
        </p:txBody>
      </p:sp>
      <p:pic>
        <p:nvPicPr>
          <p:cNvPr id="7" name="Bildplatzhalter 7">
            <a:extLst>
              <a:ext uri="{FF2B5EF4-FFF2-40B4-BE49-F238E27FC236}">
                <a16:creationId xmlns:a16="http://schemas.microsoft.com/office/drawing/2014/main" id="{A95FD414-1C2D-4E39-B37A-897EFA5DF72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" b="1733"/>
          <a:stretch/>
        </p:blipFill>
        <p:spPr>
          <a:xfrm>
            <a:off x="5934075" y="454025"/>
            <a:ext cx="5586413" cy="5392738"/>
          </a:xfr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19AD0BE-27B0-F772-1A83-FEA9F16C9BD3}"/>
              </a:ext>
            </a:extLst>
          </p:cNvPr>
          <p:cNvGrpSpPr/>
          <p:nvPr/>
        </p:nvGrpSpPr>
        <p:grpSpPr>
          <a:xfrm>
            <a:off x="712667" y="4064587"/>
            <a:ext cx="4435252" cy="1725119"/>
            <a:chOff x="433310" y="3719335"/>
            <a:chExt cx="4722397" cy="1836806"/>
          </a:xfrm>
        </p:grpSpPr>
        <p:pic>
          <p:nvPicPr>
            <p:cNvPr id="9" name="Grafik 8" descr="Ein Bild, das Klimaanlage, Haushaltsgerät enthält.&#10;&#10;Automatisch generierte Beschreibung">
              <a:extLst>
                <a:ext uri="{FF2B5EF4-FFF2-40B4-BE49-F238E27FC236}">
                  <a16:creationId xmlns:a16="http://schemas.microsoft.com/office/drawing/2014/main" id="{2C95AF6C-2530-AA06-D9FA-C60A31F6FC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99" t="6305" r="8890" b="8917"/>
            <a:stretch/>
          </p:blipFill>
          <p:spPr>
            <a:xfrm>
              <a:off x="1703167" y="3719335"/>
              <a:ext cx="2106448" cy="1480563"/>
            </a:xfrm>
            <a:prstGeom prst="rect">
              <a:avLst/>
            </a:prstGeom>
          </p:spPr>
        </p:pic>
        <p:pic>
          <p:nvPicPr>
            <p:cNvPr id="10" name="Grafik 9" descr="Ein Bild, das Text, Klimaanlage, Projektor enthält.&#10;&#10;Automatisch generierte Beschreibung">
              <a:extLst>
                <a:ext uri="{FF2B5EF4-FFF2-40B4-BE49-F238E27FC236}">
                  <a16:creationId xmlns:a16="http://schemas.microsoft.com/office/drawing/2014/main" id="{C4F69D8B-BA1C-2B52-1297-1E4D25927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310" y="4526407"/>
              <a:ext cx="2037318" cy="882505"/>
            </a:xfrm>
            <a:prstGeom prst="rect">
              <a:avLst/>
            </a:prstGeom>
          </p:spPr>
        </p:pic>
        <p:pic>
          <p:nvPicPr>
            <p:cNvPr id="11" name="Grafik 10" descr="Ein Bild, das Text, Klimaanlage, Projektor enthält.&#10;&#10;Automatisch generierte Beschreibung">
              <a:extLst>
                <a:ext uri="{FF2B5EF4-FFF2-40B4-BE49-F238E27FC236}">
                  <a16:creationId xmlns:a16="http://schemas.microsoft.com/office/drawing/2014/main" id="{F1546682-B0A3-4F8D-46A2-1D81514B5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85" t="11000" r="7333" b="9711"/>
            <a:stretch/>
          </p:blipFill>
          <p:spPr>
            <a:xfrm>
              <a:off x="3043770" y="4379176"/>
              <a:ext cx="2111937" cy="1176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8519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97CB45-D49E-44B2-846B-651C3EC273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854" y="1408753"/>
            <a:ext cx="8078564" cy="306797"/>
          </a:xfrm>
        </p:spPr>
        <p:txBody>
          <a:bodyPr/>
          <a:lstStyle/>
          <a:p>
            <a:r>
              <a:rPr lang="de-DE" dirty="0" err="1"/>
              <a:t>Largest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variety</a:t>
            </a:r>
            <a:r>
              <a:rPr lang="de-DE" dirty="0"/>
              <a:t>. Extended </a:t>
            </a:r>
            <a:r>
              <a:rPr lang="de-DE" dirty="0" err="1"/>
              <a:t>performance</a:t>
            </a:r>
            <a:r>
              <a:rPr lang="de-DE" dirty="0"/>
              <a:t> </a:t>
            </a:r>
            <a:r>
              <a:rPr lang="de-DE" dirty="0" err="1"/>
              <a:t>range</a:t>
            </a:r>
            <a:r>
              <a:rPr lang="de-DE" dirty="0"/>
              <a:t>. Simple and </a:t>
            </a:r>
            <a:r>
              <a:rPr lang="de-DE" dirty="0" err="1"/>
              <a:t>efficient</a:t>
            </a:r>
            <a:r>
              <a:rPr lang="de-DE" dirty="0"/>
              <a:t>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12DE52-203A-40FB-821B-FB2220AF4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Yes </a:t>
            </a:r>
            <a:r>
              <a:rPr lang="de-DE" dirty="0" err="1"/>
              <a:t>to</a:t>
            </a:r>
            <a:r>
              <a:rPr lang="de-DE" dirty="0"/>
              <a:t> EA-10000 </a:t>
            </a:r>
            <a:r>
              <a:rPr lang="de-DE" dirty="0" err="1"/>
              <a:t>series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C6CB9B1-D9F5-46D4-B2F4-DC225DDD3D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38639" y="2833395"/>
            <a:ext cx="2955102" cy="148510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Yes to extended power ranges: </a:t>
            </a:r>
            <a:r>
              <a:rPr lang="en-US" dirty="0"/>
              <a:t>From 600 W up to 30 kW programmable output power, from 6 A up to 1000 A output current, and from 10 V up to 2000 V output voltage</a:t>
            </a:r>
            <a:endParaRPr lang="de-DE" dirty="0"/>
          </a:p>
        </p:txBody>
      </p:sp>
      <p:sp>
        <p:nvSpPr>
          <p:cNvPr id="54" name="Textplatzhalter 53">
            <a:extLst>
              <a:ext uri="{FF2B5EF4-FFF2-40B4-BE49-F238E27FC236}">
                <a16:creationId xmlns:a16="http://schemas.microsoft.com/office/drawing/2014/main" id="{86184C22-1FA1-4DD9-AF15-4D699CF620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80E8830F-BF89-44F1-AF61-3217927C843B}"/>
              </a:ext>
            </a:extLst>
          </p:cNvPr>
          <p:cNvGrpSpPr/>
          <p:nvPr/>
        </p:nvGrpSpPr>
        <p:grpSpPr>
          <a:xfrm>
            <a:off x="431695" y="2599931"/>
            <a:ext cx="547219" cy="547219"/>
            <a:chOff x="6771544" y="2692483"/>
            <a:chExt cx="657225" cy="657225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E4C2E26-42BB-44AA-933C-BEC366A5B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71544" y="2692483"/>
              <a:ext cx="657225" cy="657225"/>
            </a:xfrm>
            <a:prstGeom prst="rect">
              <a:avLst/>
            </a:prstGeom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0B2B414-9FAA-4DB3-89AB-DE4E21014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57" y="2880682"/>
              <a:ext cx="308516" cy="289639"/>
            </a:xfrm>
            <a:custGeom>
              <a:avLst/>
              <a:gdLst>
                <a:gd name="T0" fmla="*/ 1030 w 1267"/>
                <a:gd name="T1" fmla="*/ 0 h 1188"/>
                <a:gd name="T2" fmla="*/ 496 w 1267"/>
                <a:gd name="T3" fmla="*/ 759 h 1188"/>
                <a:gd name="T4" fmla="*/ 238 w 1267"/>
                <a:gd name="T5" fmla="*/ 475 h 1188"/>
                <a:gd name="T6" fmla="*/ 0 w 1267"/>
                <a:gd name="T7" fmla="*/ 475 h 1188"/>
                <a:gd name="T8" fmla="*/ 476 w 1267"/>
                <a:gd name="T9" fmla="*/ 1188 h 1188"/>
                <a:gd name="T10" fmla="*/ 634 w 1267"/>
                <a:gd name="T11" fmla="*/ 1188 h 1188"/>
                <a:gd name="T12" fmla="*/ 1267 w 1267"/>
                <a:gd name="T13" fmla="*/ 0 h 1188"/>
                <a:gd name="T14" fmla="*/ 1030 w 1267"/>
                <a:gd name="T1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7" h="1188">
                  <a:moveTo>
                    <a:pt x="1030" y="0"/>
                  </a:moveTo>
                  <a:cubicBezTo>
                    <a:pt x="810" y="238"/>
                    <a:pt x="654" y="463"/>
                    <a:pt x="496" y="759"/>
                  </a:cubicBezTo>
                  <a:cubicBezTo>
                    <a:pt x="398" y="632"/>
                    <a:pt x="319" y="549"/>
                    <a:pt x="238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186" y="692"/>
                    <a:pt x="286" y="859"/>
                    <a:pt x="476" y="1188"/>
                  </a:cubicBezTo>
                  <a:cubicBezTo>
                    <a:pt x="634" y="1188"/>
                    <a:pt x="634" y="1188"/>
                    <a:pt x="634" y="1188"/>
                  </a:cubicBezTo>
                  <a:cubicBezTo>
                    <a:pt x="786" y="773"/>
                    <a:pt x="924" y="482"/>
                    <a:pt x="1267" y="0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40718E8D-DAB1-4AF9-A2C6-6E3A98A60417}"/>
              </a:ext>
            </a:extLst>
          </p:cNvPr>
          <p:cNvSpPr txBox="1">
            <a:spLocks/>
          </p:cNvSpPr>
          <p:nvPr/>
        </p:nvSpPr>
        <p:spPr>
          <a:xfrm>
            <a:off x="1072008" y="4636664"/>
            <a:ext cx="2730456" cy="738843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l" defTabSz="914400" rtl="0" eaLnBrk="1" latinLnBrk="0" hangingPunct="1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6575" indent="-174625" algn="l" defTabSz="914400" rtl="0" eaLnBrk="1" latinLnBrk="0" hangingPunct="1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Yes to safe parallel connection </a:t>
            </a:r>
            <a:r>
              <a:rPr lang="en-US" dirty="0">
                <a:solidFill>
                  <a:schemeClr val="bg1"/>
                </a:solidFill>
              </a:rPr>
              <a:t>of up to 64 devices in the EA-Power Racks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A1F22A11-3717-40BB-AB9A-38F9F7F7DF79}"/>
              </a:ext>
            </a:extLst>
          </p:cNvPr>
          <p:cNvSpPr txBox="1">
            <a:spLocks/>
          </p:cNvSpPr>
          <p:nvPr/>
        </p:nvSpPr>
        <p:spPr>
          <a:xfrm>
            <a:off x="1072008" y="2833395"/>
            <a:ext cx="2552699" cy="1114638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l" defTabSz="914400" rtl="0" eaLnBrk="1" latinLnBrk="0" hangingPunct="1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6575" indent="-174625" algn="l" defTabSz="914400" rtl="0" eaLnBrk="1" latinLnBrk="0" hangingPunct="1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Yes to more choice </a:t>
            </a:r>
            <a:r>
              <a:rPr lang="en-US" dirty="0">
                <a:solidFill>
                  <a:schemeClr val="bg1"/>
                </a:solidFill>
              </a:rPr>
              <a:t>with more than 180 DC power supplies and electronic loads: programmable, bidirectional, regenerative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B240E0B6-8D83-44AC-92C0-45E1E83CAEEB}"/>
              </a:ext>
            </a:extLst>
          </p:cNvPr>
          <p:cNvSpPr txBox="1">
            <a:spLocks/>
          </p:cNvSpPr>
          <p:nvPr/>
        </p:nvSpPr>
        <p:spPr>
          <a:xfrm>
            <a:off x="4838639" y="4636664"/>
            <a:ext cx="2765429" cy="741080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l" defTabSz="914400" rtl="0" eaLnBrk="1" latinLnBrk="0" hangingPunct="1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6575" indent="-174625" algn="l" defTabSz="914400" rtl="0" eaLnBrk="1" latinLnBrk="0" hangingPunct="1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Yes to efficient applications </a:t>
            </a: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err="1">
                <a:solidFill>
                  <a:schemeClr val="bg1"/>
                </a:solidFill>
              </a:rPr>
              <a:t>autoranging</a:t>
            </a:r>
            <a:r>
              <a:rPr lang="en-US" dirty="0">
                <a:solidFill>
                  <a:schemeClr val="bg1"/>
                </a:solidFill>
              </a:rPr>
              <a:t> and built-in function generator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4EA221CC-9755-4ADD-841E-1950E24DE817}"/>
              </a:ext>
            </a:extLst>
          </p:cNvPr>
          <p:cNvSpPr txBox="1">
            <a:spLocks/>
          </p:cNvSpPr>
          <p:nvPr/>
        </p:nvSpPr>
        <p:spPr>
          <a:xfrm>
            <a:off x="8932814" y="2833394"/>
            <a:ext cx="2368432" cy="519900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l" defTabSz="914400" rtl="0" eaLnBrk="1" latinLnBrk="0" hangingPunct="1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6575" indent="-174625" algn="l" defTabSz="914400" rtl="0" eaLnBrk="1" latinLnBrk="0" hangingPunct="1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Yes to energy recovery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greater than 96 % efficiency 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ABB50090-035D-43F3-8F85-23E6B48DDC3C}"/>
              </a:ext>
            </a:extLst>
          </p:cNvPr>
          <p:cNvSpPr txBox="1">
            <a:spLocks/>
          </p:cNvSpPr>
          <p:nvPr/>
        </p:nvSpPr>
        <p:spPr>
          <a:xfrm>
            <a:off x="8932814" y="4636664"/>
            <a:ext cx="2126113" cy="973531"/>
          </a:xfrm>
          <a:prstGeom prst="rect">
            <a:avLst/>
          </a:prstGeom>
        </p:spPr>
        <p:txBody>
          <a:bodyPr lIns="0" tIns="0" rIns="0" bIns="0"/>
          <a:lstStyle>
            <a:lvl1pPr marL="179388" indent="-179388" algn="l" defTabSz="914400" rtl="0" eaLnBrk="1" latinLnBrk="0" hangingPunct="1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 spc="50" baseline="0">
                <a:solidFill>
                  <a:schemeClr val="tx1"/>
                </a:solidFill>
                <a:latin typeface="Arial" panose="020B0604020202020204" pitchFamily="34" charset="0"/>
                <a:ea typeface="Roboto Light" panose="02000000000000000000" pitchFamily="2" charset="0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36575" indent="-174625" algn="l" defTabSz="914400" rtl="0" eaLnBrk="1" latinLnBrk="0" hangingPunct="1">
              <a:lnSpc>
                <a:spcPct val="113000"/>
              </a:lnSpc>
              <a:spcBef>
                <a:spcPts val="720"/>
              </a:spcBef>
              <a:buClr>
                <a:schemeClr val="accent2"/>
              </a:buClr>
              <a:buFont typeface="Arial" panose="020B0604020202020204" pitchFamily="34" charset="0"/>
              <a:buChar char="■"/>
              <a:defRPr lang="de-DE" sz="1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bg1"/>
                </a:solidFill>
              </a:rPr>
              <a:t>Yes to easy handling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uniform devices and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many interfaces to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PCs and PLCs </a:t>
            </a:r>
            <a:endParaRPr lang="de-DE" dirty="0">
              <a:solidFill>
                <a:schemeClr val="bg1"/>
              </a:solidFill>
            </a:endParaRPr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D4670808-5735-49EE-A0A5-0D7CB1009D01}"/>
              </a:ext>
            </a:extLst>
          </p:cNvPr>
          <p:cNvGrpSpPr/>
          <p:nvPr/>
        </p:nvGrpSpPr>
        <p:grpSpPr>
          <a:xfrm>
            <a:off x="431695" y="4408620"/>
            <a:ext cx="547219" cy="547219"/>
            <a:chOff x="6771544" y="2692483"/>
            <a:chExt cx="657225" cy="657225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62B49728-8738-4035-99B1-233E13651C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71544" y="2692483"/>
              <a:ext cx="657225" cy="657225"/>
            </a:xfrm>
            <a:prstGeom prst="rect">
              <a:avLst/>
            </a:prstGeom>
          </p:spPr>
        </p:pic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B8FA1F8B-2B34-4C51-BA26-EA11DF3DB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57" y="2880682"/>
              <a:ext cx="308516" cy="289639"/>
            </a:xfrm>
            <a:custGeom>
              <a:avLst/>
              <a:gdLst>
                <a:gd name="T0" fmla="*/ 1030 w 1267"/>
                <a:gd name="T1" fmla="*/ 0 h 1188"/>
                <a:gd name="T2" fmla="*/ 496 w 1267"/>
                <a:gd name="T3" fmla="*/ 759 h 1188"/>
                <a:gd name="T4" fmla="*/ 238 w 1267"/>
                <a:gd name="T5" fmla="*/ 475 h 1188"/>
                <a:gd name="T6" fmla="*/ 0 w 1267"/>
                <a:gd name="T7" fmla="*/ 475 h 1188"/>
                <a:gd name="T8" fmla="*/ 476 w 1267"/>
                <a:gd name="T9" fmla="*/ 1188 h 1188"/>
                <a:gd name="T10" fmla="*/ 634 w 1267"/>
                <a:gd name="T11" fmla="*/ 1188 h 1188"/>
                <a:gd name="T12" fmla="*/ 1267 w 1267"/>
                <a:gd name="T13" fmla="*/ 0 h 1188"/>
                <a:gd name="T14" fmla="*/ 1030 w 1267"/>
                <a:gd name="T1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7" h="1188">
                  <a:moveTo>
                    <a:pt x="1030" y="0"/>
                  </a:moveTo>
                  <a:cubicBezTo>
                    <a:pt x="810" y="238"/>
                    <a:pt x="654" y="463"/>
                    <a:pt x="496" y="759"/>
                  </a:cubicBezTo>
                  <a:cubicBezTo>
                    <a:pt x="398" y="632"/>
                    <a:pt x="319" y="549"/>
                    <a:pt x="238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186" y="692"/>
                    <a:pt x="286" y="859"/>
                    <a:pt x="476" y="1188"/>
                  </a:cubicBezTo>
                  <a:cubicBezTo>
                    <a:pt x="634" y="1188"/>
                    <a:pt x="634" y="1188"/>
                    <a:pt x="634" y="1188"/>
                  </a:cubicBezTo>
                  <a:cubicBezTo>
                    <a:pt x="786" y="773"/>
                    <a:pt x="924" y="482"/>
                    <a:pt x="1267" y="0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4A0FFECC-30A0-4C2E-940E-E6482FBF83B6}"/>
              </a:ext>
            </a:extLst>
          </p:cNvPr>
          <p:cNvGrpSpPr/>
          <p:nvPr/>
        </p:nvGrpSpPr>
        <p:grpSpPr>
          <a:xfrm>
            <a:off x="4194320" y="2599931"/>
            <a:ext cx="547219" cy="547219"/>
            <a:chOff x="6771544" y="2692483"/>
            <a:chExt cx="657225" cy="657225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817FC1F6-C4F5-4435-A83B-99F4BF2FC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71544" y="2692483"/>
              <a:ext cx="657225" cy="657225"/>
            </a:xfrm>
            <a:prstGeom prst="rect">
              <a:avLst/>
            </a:prstGeom>
          </p:spPr>
        </p:pic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B2034146-6EF0-435C-A02F-99D9805F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57" y="2880682"/>
              <a:ext cx="308516" cy="289639"/>
            </a:xfrm>
            <a:custGeom>
              <a:avLst/>
              <a:gdLst>
                <a:gd name="T0" fmla="*/ 1030 w 1267"/>
                <a:gd name="T1" fmla="*/ 0 h 1188"/>
                <a:gd name="T2" fmla="*/ 496 w 1267"/>
                <a:gd name="T3" fmla="*/ 759 h 1188"/>
                <a:gd name="T4" fmla="*/ 238 w 1267"/>
                <a:gd name="T5" fmla="*/ 475 h 1188"/>
                <a:gd name="T6" fmla="*/ 0 w 1267"/>
                <a:gd name="T7" fmla="*/ 475 h 1188"/>
                <a:gd name="T8" fmla="*/ 476 w 1267"/>
                <a:gd name="T9" fmla="*/ 1188 h 1188"/>
                <a:gd name="T10" fmla="*/ 634 w 1267"/>
                <a:gd name="T11" fmla="*/ 1188 h 1188"/>
                <a:gd name="T12" fmla="*/ 1267 w 1267"/>
                <a:gd name="T13" fmla="*/ 0 h 1188"/>
                <a:gd name="T14" fmla="*/ 1030 w 1267"/>
                <a:gd name="T1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7" h="1188">
                  <a:moveTo>
                    <a:pt x="1030" y="0"/>
                  </a:moveTo>
                  <a:cubicBezTo>
                    <a:pt x="810" y="238"/>
                    <a:pt x="654" y="463"/>
                    <a:pt x="496" y="759"/>
                  </a:cubicBezTo>
                  <a:cubicBezTo>
                    <a:pt x="398" y="632"/>
                    <a:pt x="319" y="549"/>
                    <a:pt x="238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186" y="692"/>
                    <a:pt x="286" y="859"/>
                    <a:pt x="476" y="1188"/>
                  </a:cubicBezTo>
                  <a:cubicBezTo>
                    <a:pt x="634" y="1188"/>
                    <a:pt x="634" y="1188"/>
                    <a:pt x="634" y="1188"/>
                  </a:cubicBezTo>
                  <a:cubicBezTo>
                    <a:pt x="786" y="773"/>
                    <a:pt x="924" y="482"/>
                    <a:pt x="1267" y="0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6FDC6F12-2ED2-42C5-92D7-96798A017839}"/>
              </a:ext>
            </a:extLst>
          </p:cNvPr>
          <p:cNvGrpSpPr/>
          <p:nvPr/>
        </p:nvGrpSpPr>
        <p:grpSpPr>
          <a:xfrm>
            <a:off x="4193078" y="4408620"/>
            <a:ext cx="547219" cy="547219"/>
            <a:chOff x="6771544" y="2692483"/>
            <a:chExt cx="657225" cy="657225"/>
          </a:xfrm>
        </p:grpSpPr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26831D21-43CE-4647-9003-F44C6E767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71544" y="2692483"/>
              <a:ext cx="657225" cy="657225"/>
            </a:xfrm>
            <a:prstGeom prst="rect">
              <a:avLst/>
            </a:prstGeom>
          </p:spPr>
        </p:pic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328074D7-757E-4875-BD61-5A775F5F9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57" y="2880682"/>
              <a:ext cx="308516" cy="289639"/>
            </a:xfrm>
            <a:custGeom>
              <a:avLst/>
              <a:gdLst>
                <a:gd name="T0" fmla="*/ 1030 w 1267"/>
                <a:gd name="T1" fmla="*/ 0 h 1188"/>
                <a:gd name="T2" fmla="*/ 496 w 1267"/>
                <a:gd name="T3" fmla="*/ 759 h 1188"/>
                <a:gd name="T4" fmla="*/ 238 w 1267"/>
                <a:gd name="T5" fmla="*/ 475 h 1188"/>
                <a:gd name="T6" fmla="*/ 0 w 1267"/>
                <a:gd name="T7" fmla="*/ 475 h 1188"/>
                <a:gd name="T8" fmla="*/ 476 w 1267"/>
                <a:gd name="T9" fmla="*/ 1188 h 1188"/>
                <a:gd name="T10" fmla="*/ 634 w 1267"/>
                <a:gd name="T11" fmla="*/ 1188 h 1188"/>
                <a:gd name="T12" fmla="*/ 1267 w 1267"/>
                <a:gd name="T13" fmla="*/ 0 h 1188"/>
                <a:gd name="T14" fmla="*/ 1030 w 1267"/>
                <a:gd name="T1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7" h="1188">
                  <a:moveTo>
                    <a:pt x="1030" y="0"/>
                  </a:moveTo>
                  <a:cubicBezTo>
                    <a:pt x="810" y="238"/>
                    <a:pt x="654" y="463"/>
                    <a:pt x="496" y="759"/>
                  </a:cubicBezTo>
                  <a:cubicBezTo>
                    <a:pt x="398" y="632"/>
                    <a:pt x="319" y="549"/>
                    <a:pt x="238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186" y="692"/>
                    <a:pt x="286" y="859"/>
                    <a:pt x="476" y="1188"/>
                  </a:cubicBezTo>
                  <a:cubicBezTo>
                    <a:pt x="634" y="1188"/>
                    <a:pt x="634" y="1188"/>
                    <a:pt x="634" y="1188"/>
                  </a:cubicBezTo>
                  <a:cubicBezTo>
                    <a:pt x="786" y="773"/>
                    <a:pt x="924" y="482"/>
                    <a:pt x="1267" y="0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DFFCBF66-B37F-49DA-ABF9-F99C89F0218F}"/>
              </a:ext>
            </a:extLst>
          </p:cNvPr>
          <p:cNvGrpSpPr/>
          <p:nvPr/>
        </p:nvGrpSpPr>
        <p:grpSpPr>
          <a:xfrm>
            <a:off x="8250117" y="2599931"/>
            <a:ext cx="547219" cy="547219"/>
            <a:chOff x="6771544" y="2692483"/>
            <a:chExt cx="657225" cy="657225"/>
          </a:xfrm>
        </p:grpSpPr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8211B95C-4346-4CA4-8CA4-B98455393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71544" y="2692483"/>
              <a:ext cx="657225" cy="657225"/>
            </a:xfrm>
            <a:prstGeom prst="rect">
              <a:avLst/>
            </a:prstGeom>
          </p:spPr>
        </p:pic>
        <p:sp>
          <p:nvSpPr>
            <p:cNvPr id="49" name="Freeform 7">
              <a:extLst>
                <a:ext uri="{FF2B5EF4-FFF2-40B4-BE49-F238E27FC236}">
                  <a16:creationId xmlns:a16="http://schemas.microsoft.com/office/drawing/2014/main" id="{2C9E408C-8DFE-47CF-B966-BB0858BF7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57" y="2880682"/>
              <a:ext cx="308516" cy="289639"/>
            </a:xfrm>
            <a:custGeom>
              <a:avLst/>
              <a:gdLst>
                <a:gd name="T0" fmla="*/ 1030 w 1267"/>
                <a:gd name="T1" fmla="*/ 0 h 1188"/>
                <a:gd name="T2" fmla="*/ 496 w 1267"/>
                <a:gd name="T3" fmla="*/ 759 h 1188"/>
                <a:gd name="T4" fmla="*/ 238 w 1267"/>
                <a:gd name="T5" fmla="*/ 475 h 1188"/>
                <a:gd name="T6" fmla="*/ 0 w 1267"/>
                <a:gd name="T7" fmla="*/ 475 h 1188"/>
                <a:gd name="T8" fmla="*/ 476 w 1267"/>
                <a:gd name="T9" fmla="*/ 1188 h 1188"/>
                <a:gd name="T10" fmla="*/ 634 w 1267"/>
                <a:gd name="T11" fmla="*/ 1188 h 1188"/>
                <a:gd name="T12" fmla="*/ 1267 w 1267"/>
                <a:gd name="T13" fmla="*/ 0 h 1188"/>
                <a:gd name="T14" fmla="*/ 1030 w 1267"/>
                <a:gd name="T1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7" h="1188">
                  <a:moveTo>
                    <a:pt x="1030" y="0"/>
                  </a:moveTo>
                  <a:cubicBezTo>
                    <a:pt x="810" y="238"/>
                    <a:pt x="654" y="463"/>
                    <a:pt x="496" y="759"/>
                  </a:cubicBezTo>
                  <a:cubicBezTo>
                    <a:pt x="398" y="632"/>
                    <a:pt x="319" y="549"/>
                    <a:pt x="238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186" y="692"/>
                    <a:pt x="286" y="859"/>
                    <a:pt x="476" y="1188"/>
                  </a:cubicBezTo>
                  <a:cubicBezTo>
                    <a:pt x="634" y="1188"/>
                    <a:pt x="634" y="1188"/>
                    <a:pt x="634" y="1188"/>
                  </a:cubicBezTo>
                  <a:cubicBezTo>
                    <a:pt x="786" y="773"/>
                    <a:pt x="924" y="482"/>
                    <a:pt x="1267" y="0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15BFDB04-4B2B-458D-B521-894EECE24189}"/>
              </a:ext>
            </a:extLst>
          </p:cNvPr>
          <p:cNvGrpSpPr/>
          <p:nvPr/>
        </p:nvGrpSpPr>
        <p:grpSpPr>
          <a:xfrm>
            <a:off x="8265012" y="4408620"/>
            <a:ext cx="547219" cy="547219"/>
            <a:chOff x="6771544" y="2692483"/>
            <a:chExt cx="657225" cy="657225"/>
          </a:xfrm>
        </p:grpSpPr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8F6CF21D-C157-49E4-889E-96D1D7668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71544" y="2692483"/>
              <a:ext cx="657225" cy="657225"/>
            </a:xfrm>
            <a:prstGeom prst="rect">
              <a:avLst/>
            </a:prstGeom>
          </p:spPr>
        </p:pic>
        <p:sp>
          <p:nvSpPr>
            <p:cNvPr id="52" name="Freeform 7">
              <a:extLst>
                <a:ext uri="{FF2B5EF4-FFF2-40B4-BE49-F238E27FC236}">
                  <a16:creationId xmlns:a16="http://schemas.microsoft.com/office/drawing/2014/main" id="{EB02E0D4-0469-4059-B8A1-7BD38C3B5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57" y="2880682"/>
              <a:ext cx="308516" cy="289639"/>
            </a:xfrm>
            <a:custGeom>
              <a:avLst/>
              <a:gdLst>
                <a:gd name="T0" fmla="*/ 1030 w 1267"/>
                <a:gd name="T1" fmla="*/ 0 h 1188"/>
                <a:gd name="T2" fmla="*/ 496 w 1267"/>
                <a:gd name="T3" fmla="*/ 759 h 1188"/>
                <a:gd name="T4" fmla="*/ 238 w 1267"/>
                <a:gd name="T5" fmla="*/ 475 h 1188"/>
                <a:gd name="T6" fmla="*/ 0 w 1267"/>
                <a:gd name="T7" fmla="*/ 475 h 1188"/>
                <a:gd name="T8" fmla="*/ 476 w 1267"/>
                <a:gd name="T9" fmla="*/ 1188 h 1188"/>
                <a:gd name="T10" fmla="*/ 634 w 1267"/>
                <a:gd name="T11" fmla="*/ 1188 h 1188"/>
                <a:gd name="T12" fmla="*/ 1267 w 1267"/>
                <a:gd name="T13" fmla="*/ 0 h 1188"/>
                <a:gd name="T14" fmla="*/ 1030 w 1267"/>
                <a:gd name="T15" fmla="*/ 0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7" h="1188">
                  <a:moveTo>
                    <a:pt x="1030" y="0"/>
                  </a:moveTo>
                  <a:cubicBezTo>
                    <a:pt x="810" y="238"/>
                    <a:pt x="654" y="463"/>
                    <a:pt x="496" y="759"/>
                  </a:cubicBezTo>
                  <a:cubicBezTo>
                    <a:pt x="398" y="632"/>
                    <a:pt x="319" y="549"/>
                    <a:pt x="238" y="475"/>
                  </a:cubicBezTo>
                  <a:cubicBezTo>
                    <a:pt x="0" y="475"/>
                    <a:pt x="0" y="475"/>
                    <a:pt x="0" y="475"/>
                  </a:cubicBezTo>
                  <a:cubicBezTo>
                    <a:pt x="186" y="692"/>
                    <a:pt x="286" y="859"/>
                    <a:pt x="476" y="1188"/>
                  </a:cubicBezTo>
                  <a:cubicBezTo>
                    <a:pt x="634" y="1188"/>
                    <a:pt x="634" y="1188"/>
                    <a:pt x="634" y="1188"/>
                  </a:cubicBezTo>
                  <a:cubicBezTo>
                    <a:pt x="786" y="773"/>
                    <a:pt x="924" y="482"/>
                    <a:pt x="1267" y="0"/>
                  </a:cubicBezTo>
                  <a:lnTo>
                    <a:pt x="1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440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>
            <a:hlinkClick r:id="rId2"/>
            <a:extLst>
              <a:ext uri="{FF2B5EF4-FFF2-40B4-BE49-F238E27FC236}">
                <a16:creationId xmlns:a16="http://schemas.microsoft.com/office/drawing/2014/main" id="{C29600FE-70BA-45DA-91BA-89CCCB7A40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58800" y="1175980"/>
            <a:ext cx="7767638" cy="3944064"/>
          </a:xfrm>
        </p:spPr>
      </p:pic>
    </p:spTree>
    <p:extLst>
      <p:ext uri="{BB962C8B-B14F-4D97-AF65-F5344CB8AC3E}">
        <p14:creationId xmlns:p14="http://schemas.microsoft.com/office/powerpoint/2010/main" val="2407517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0026866-E8B7-4721-840D-29AAF5214B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Q &amp; 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59967A-187C-4EB8-A513-FCA8635E18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D75E70F-982C-4DCF-8831-491B91E51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8459997-6C8E-4B34-98FE-5A16C72324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3" r="1357" b="16621"/>
          <a:stretch/>
        </p:blipFill>
        <p:spPr>
          <a:xfrm>
            <a:off x="0" y="2290527"/>
            <a:ext cx="11520488" cy="354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3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F1D102-E330-4A3B-9256-6C9D8AD16F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/>
              <a:t>World-wide near out customers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7752AD9-4D80-44DF-AFC1-6BF6C7E07D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GloBAL OPERATION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556C81C-8F88-4811-BD18-06339871B8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F7A9B0E-10FD-44AD-A126-68C271C9335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Headquarter in Germany (Viersen, NRW)</a:t>
            </a:r>
          </a:p>
          <a:p>
            <a:r>
              <a:rPr lang="de-DE" dirty="0" err="1"/>
              <a:t>Branches</a:t>
            </a:r>
            <a:r>
              <a:rPr lang="de-DE" dirty="0"/>
              <a:t> in China and USA</a:t>
            </a:r>
          </a:p>
          <a:p>
            <a:r>
              <a:rPr lang="de-DE" dirty="0"/>
              <a:t>Sales </a:t>
            </a:r>
            <a:r>
              <a:rPr lang="de-DE" dirty="0" err="1"/>
              <a:t>office</a:t>
            </a:r>
            <a:r>
              <a:rPr lang="de-DE" dirty="0"/>
              <a:t> in Spain</a:t>
            </a:r>
          </a:p>
          <a:p>
            <a:r>
              <a:rPr lang="de-DE" dirty="0"/>
              <a:t>Worldwide network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partners</a:t>
            </a:r>
            <a:endParaRPr lang="de-DE" dirty="0"/>
          </a:p>
          <a:p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AB330C3-3A25-41AD-965C-CF75EBF4F30F}"/>
              </a:ext>
            </a:extLst>
          </p:cNvPr>
          <p:cNvGrpSpPr/>
          <p:nvPr/>
        </p:nvGrpSpPr>
        <p:grpSpPr>
          <a:xfrm>
            <a:off x="-1" y="3879818"/>
            <a:ext cx="4693921" cy="1620000"/>
            <a:chOff x="-1" y="3879818"/>
            <a:chExt cx="4693921" cy="1620000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02D4DEAC-5F15-4C46-953E-51B041785458}"/>
                </a:ext>
              </a:extLst>
            </p:cNvPr>
            <p:cNvGrpSpPr/>
            <p:nvPr/>
          </p:nvGrpSpPr>
          <p:grpSpPr>
            <a:xfrm>
              <a:off x="-1" y="3879818"/>
              <a:ext cx="4693921" cy="1620000"/>
              <a:chOff x="-1" y="3879818"/>
              <a:chExt cx="4693921" cy="1620000"/>
            </a:xfrm>
          </p:grpSpPr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E553AB59-D325-466D-8BFA-4AC0B42817DB}"/>
                  </a:ext>
                </a:extLst>
              </p:cNvPr>
              <p:cNvSpPr/>
              <p:nvPr/>
            </p:nvSpPr>
            <p:spPr>
              <a:xfrm>
                <a:off x="-1" y="3879818"/>
                <a:ext cx="414000" cy="1620000"/>
              </a:xfrm>
              <a:prstGeom prst="rect">
                <a:avLst/>
              </a:prstGeom>
              <a:solidFill>
                <a:srgbClr val="DD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" panose="020B0604020202020204" pitchFamily="34" charset="0"/>
                </a:endParaRPr>
              </a:p>
            </p:txBody>
          </p:sp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2EFC5CA2-3BA5-47AC-B77B-39C978F9BCCC}"/>
                  </a:ext>
                </a:extLst>
              </p:cNvPr>
              <p:cNvSpPr/>
              <p:nvPr/>
            </p:nvSpPr>
            <p:spPr>
              <a:xfrm>
                <a:off x="458854" y="3879818"/>
                <a:ext cx="4235066" cy="1620000"/>
              </a:xfrm>
              <a:prstGeom prst="rect">
                <a:avLst/>
              </a:prstGeom>
              <a:solidFill>
                <a:srgbClr val="DD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6DD787F0-A546-4A69-9A00-69EC82EB4B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137" y="4292918"/>
              <a:ext cx="3902902" cy="853760"/>
            </a:xfrm>
            <a:prstGeom prst="rect">
              <a:avLst/>
            </a:prstGeom>
          </p:spPr>
        </p:pic>
      </p:grpSp>
      <p:pic>
        <p:nvPicPr>
          <p:cNvPr id="14" name="Inhaltsplatzhalter 13">
            <a:extLst>
              <a:ext uri="{FF2B5EF4-FFF2-40B4-BE49-F238E27FC236}">
                <a16:creationId xmlns:a16="http://schemas.microsoft.com/office/drawing/2014/main" id="{BC670A05-3B2B-4F9F-8CF7-63D159EA1D7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2273601"/>
            <a:ext cx="5529263" cy="3158523"/>
          </a:xfrm>
        </p:spPr>
      </p:pic>
    </p:spTree>
    <p:extLst>
      <p:ext uri="{BB962C8B-B14F-4D97-AF65-F5344CB8AC3E}">
        <p14:creationId xmlns:p14="http://schemas.microsoft.com/office/powerpoint/2010/main" val="31700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C46B4-E841-47A5-91F3-9753BE6C52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854" y="1005622"/>
            <a:ext cx="4979921" cy="342731"/>
          </a:xfrm>
        </p:spPr>
        <p:txBody>
          <a:bodyPr/>
          <a:lstStyle/>
          <a:p>
            <a:r>
              <a:rPr lang="de-DE"/>
              <a:t>ReSPONSIBILITY For </a:t>
            </a:r>
            <a:r>
              <a:rPr lang="de-DE" spc="0"/>
              <a:t>people &amp; ENVIRONMENT</a:t>
            </a:r>
            <a:endParaRPr lang="de-DE" spc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3E83E0-C1E7-4EA0-8243-C4DBD61F30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854" y="1782610"/>
            <a:ext cx="4513721" cy="306797"/>
          </a:xfrm>
        </p:spPr>
        <p:txBody>
          <a:bodyPr/>
          <a:lstStyle/>
          <a:p>
            <a:r>
              <a:rPr lang="de-DE"/>
              <a:t>Value oriented business culture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13A38EC-88C4-43FA-BEDE-B38E9E1933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235" y="2216944"/>
            <a:ext cx="720000" cy="4445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B410FAB-82E2-4065-9A66-307FCC60A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854" y="2556605"/>
            <a:ext cx="4513721" cy="2937892"/>
          </a:xfrm>
        </p:spPr>
        <p:txBody>
          <a:bodyPr/>
          <a:lstStyle/>
          <a:p>
            <a:r>
              <a:rPr lang="de-DE"/>
              <a:t>Respect in dealing with employees, customers and partners</a:t>
            </a:r>
          </a:p>
          <a:p>
            <a:r>
              <a:rPr lang="de-DE"/>
              <a:t>Investment in training and continued development</a:t>
            </a:r>
          </a:p>
          <a:p>
            <a:r>
              <a:rPr lang="de-DE"/>
              <a:t>Engagement in conservation of natural resources</a:t>
            </a:r>
          </a:p>
          <a:p>
            <a:r>
              <a:rPr lang="de-DE"/>
              <a:t>Optimal energy efficiency in production and products</a:t>
            </a:r>
          </a:p>
          <a:p>
            <a:r>
              <a:rPr lang="de-DE"/>
              <a:t>Green Loads: regenerative generation of power and loads</a:t>
            </a:r>
            <a:endParaRPr lang="de-DE" dirty="0"/>
          </a:p>
        </p:txBody>
      </p:sp>
      <p:pic>
        <p:nvPicPr>
          <p:cNvPr id="9" name="Bildplatzhalter 7">
            <a:extLst>
              <a:ext uri="{FF2B5EF4-FFF2-40B4-BE49-F238E27FC236}">
                <a16:creationId xmlns:a16="http://schemas.microsoft.com/office/drawing/2014/main" id="{5D57A22C-0102-4D03-ABC5-90351440C8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0" r="15470"/>
          <a:stretch/>
        </p:blipFill>
        <p:spPr>
          <a:xfrm>
            <a:off x="5934075" y="454025"/>
            <a:ext cx="5586413" cy="5392738"/>
          </a:xfrm>
        </p:spPr>
      </p:pic>
    </p:spTree>
    <p:extLst>
      <p:ext uri="{BB962C8B-B14F-4D97-AF65-F5344CB8AC3E}">
        <p14:creationId xmlns:p14="http://schemas.microsoft.com/office/powerpoint/2010/main" val="838460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8D1826-81E8-472C-8633-12F2ED4FD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854" y="1785861"/>
            <a:ext cx="5657401" cy="306797"/>
          </a:xfrm>
        </p:spPr>
        <p:txBody>
          <a:bodyPr/>
          <a:lstStyle/>
          <a:p>
            <a:r>
              <a:rPr lang="de-DE"/>
              <a:t>Serving the industries of the future 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E6132FB-DED4-458C-999D-D1EB4E955F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854" y="1005622"/>
            <a:ext cx="5657401" cy="734278"/>
          </a:xfrm>
        </p:spPr>
        <p:txBody>
          <a:bodyPr/>
          <a:lstStyle/>
          <a:p>
            <a:r>
              <a:rPr lang="de-DE" dirty="0"/>
              <a:t>POWER </a:t>
            </a:r>
            <a:r>
              <a:rPr lang="de-DE" dirty="0" err="1"/>
              <a:t>SUPPLies</a:t>
            </a:r>
            <a:r>
              <a:rPr lang="de-DE" dirty="0"/>
              <a:t> &amp; </a:t>
            </a:r>
            <a:br>
              <a:rPr lang="de-DE" dirty="0"/>
            </a:br>
            <a:r>
              <a:rPr lang="de-DE" dirty="0"/>
              <a:t>ELECTRONIC LOADS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B1AB1E5-D7FF-4842-BA86-A34268CAC2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/>
              <a:t>Research, Industry and Training</a:t>
            </a:r>
          </a:p>
          <a:p>
            <a:pPr marL="0" indent="0">
              <a:buNone/>
            </a:pPr>
            <a:r>
              <a:rPr lang="de-DE"/>
              <a:t>Future industries, e.g.:</a:t>
            </a:r>
          </a:p>
          <a:p>
            <a:pPr marL="358775">
              <a:lnSpc>
                <a:spcPct val="100000"/>
              </a:lnSpc>
            </a:pPr>
            <a:r>
              <a:rPr lang="de-DE"/>
              <a:t>Automotive and Electromobility</a:t>
            </a:r>
          </a:p>
          <a:p>
            <a:pPr marL="358775">
              <a:lnSpc>
                <a:spcPct val="100000"/>
              </a:lnSpc>
            </a:pPr>
            <a:r>
              <a:rPr lang="de-DE"/>
              <a:t>Renewable energy</a:t>
            </a:r>
          </a:p>
          <a:p>
            <a:pPr marL="358775">
              <a:lnSpc>
                <a:spcPct val="100000"/>
              </a:lnSpc>
            </a:pPr>
            <a:r>
              <a:rPr lang="de-DE"/>
              <a:t>Electrochemicals</a:t>
            </a:r>
          </a:p>
          <a:p>
            <a:pPr marL="358775">
              <a:lnSpc>
                <a:spcPct val="100000"/>
              </a:lnSpc>
            </a:pPr>
            <a:r>
              <a:rPr lang="de-DE"/>
              <a:t>Process technology</a:t>
            </a:r>
          </a:p>
          <a:p>
            <a:pPr marL="358775">
              <a:lnSpc>
                <a:spcPct val="100000"/>
              </a:lnSpc>
            </a:pPr>
            <a:r>
              <a:rPr lang="de-DE"/>
              <a:t>Telecommunication &amp; IT</a:t>
            </a:r>
            <a:endParaRPr lang="de-DE" dirty="0"/>
          </a:p>
        </p:txBody>
      </p:sp>
      <p:pic>
        <p:nvPicPr>
          <p:cNvPr id="9" name="Bildplatzhalter 2">
            <a:extLst>
              <a:ext uri="{FF2B5EF4-FFF2-40B4-BE49-F238E27FC236}">
                <a16:creationId xmlns:a16="http://schemas.microsoft.com/office/drawing/2014/main" id="{2BBFD55B-030D-427C-8E5E-BF0029F8085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" b="647"/>
          <a:stretch>
            <a:fillRect/>
          </a:stretch>
        </p:blipFill>
        <p:spPr>
          <a:xfrm>
            <a:off x="4117975" y="3160713"/>
            <a:ext cx="3292475" cy="2295525"/>
          </a:xfrm>
        </p:spPr>
      </p:pic>
      <p:pic>
        <p:nvPicPr>
          <p:cNvPr id="10" name="Bildplatzhalter 8">
            <a:extLst>
              <a:ext uri="{FF2B5EF4-FFF2-40B4-BE49-F238E27FC236}">
                <a16:creationId xmlns:a16="http://schemas.microsoft.com/office/drawing/2014/main" id="{4FFF47DC-1AA0-45E8-8BBC-A62D31038ED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6060"/>
          <a:stretch/>
        </p:blipFill>
        <p:spPr>
          <a:xfrm>
            <a:off x="7769225" y="3160713"/>
            <a:ext cx="3292475" cy="2295525"/>
          </a:xfrm>
        </p:spPr>
      </p:pic>
    </p:spTree>
    <p:extLst>
      <p:ext uri="{BB962C8B-B14F-4D97-AF65-F5344CB8AC3E}">
        <p14:creationId xmlns:p14="http://schemas.microsoft.com/office/powerpoint/2010/main" val="3279302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3D5CBD8-1672-4F4A-8CDF-20B1E9811F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/>
              <a:t> A summary view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BEDB31-4DE0-478D-8859-BFBA0B15D5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OUR STRENGTHS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5CB01DC-D360-4A95-9EF7-EE5C7DE1DE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grpSp>
        <p:nvGrpSpPr>
          <p:cNvPr id="123" name="Gruppieren 122">
            <a:extLst>
              <a:ext uri="{FF2B5EF4-FFF2-40B4-BE49-F238E27FC236}">
                <a16:creationId xmlns:a16="http://schemas.microsoft.com/office/drawing/2014/main" id="{8F946E55-B1D0-4CE0-B901-3768F79D4553}"/>
              </a:ext>
            </a:extLst>
          </p:cNvPr>
          <p:cNvGrpSpPr/>
          <p:nvPr/>
        </p:nvGrpSpPr>
        <p:grpSpPr>
          <a:xfrm>
            <a:off x="3308157" y="676275"/>
            <a:ext cx="4904174" cy="4905375"/>
            <a:chOff x="3308157" y="676275"/>
            <a:chExt cx="4904174" cy="4905375"/>
          </a:xfrm>
        </p:grpSpPr>
        <p:sp>
          <p:nvSpPr>
            <p:cNvPr id="124" name="Oval 5">
              <a:extLst>
                <a:ext uri="{FF2B5EF4-FFF2-40B4-BE49-F238E27FC236}">
                  <a16:creationId xmlns:a16="http://schemas.microsoft.com/office/drawing/2014/main" id="{B851DA96-98AB-4398-AA03-9BE7209DA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08157" y="676275"/>
              <a:ext cx="4904174" cy="49053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  <p:sp>
          <p:nvSpPr>
            <p:cNvPr id="125" name="Oval 12">
              <a:extLst>
                <a:ext uri="{FF2B5EF4-FFF2-40B4-BE49-F238E27FC236}">
                  <a16:creationId xmlns:a16="http://schemas.microsoft.com/office/drawing/2014/main" id="{2C7138E9-D7F0-4348-B71E-E47AB4048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413" y="2258926"/>
              <a:ext cx="1740074" cy="1738873"/>
            </a:xfrm>
            <a:prstGeom prst="ellipse">
              <a:avLst/>
            </a:prstGeom>
            <a:gradFill flip="none" rotWithShape="1">
              <a:gsLst>
                <a:gs pos="65000">
                  <a:srgbClr val="004C8C"/>
                </a:gs>
                <a:gs pos="9000">
                  <a:srgbClr val="7CB2E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</a:endParaRPr>
            </a:p>
          </p:txBody>
        </p:sp>
      </p:grpSp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D932CF8C-F8D8-4F3C-8E63-BE18D6695C34}"/>
              </a:ext>
            </a:extLst>
          </p:cNvPr>
          <p:cNvGrpSpPr/>
          <p:nvPr/>
        </p:nvGrpSpPr>
        <p:grpSpPr>
          <a:xfrm>
            <a:off x="3820085" y="3639689"/>
            <a:ext cx="1917927" cy="1809774"/>
            <a:chOff x="3820085" y="3639689"/>
            <a:chExt cx="1917927" cy="1809774"/>
          </a:xfrm>
        </p:grpSpPr>
        <p:grpSp>
          <p:nvGrpSpPr>
            <p:cNvPr id="127" name="Gruppieren 126">
              <a:extLst>
                <a:ext uri="{FF2B5EF4-FFF2-40B4-BE49-F238E27FC236}">
                  <a16:creationId xmlns:a16="http://schemas.microsoft.com/office/drawing/2014/main" id="{0E0A6E40-05CE-46A0-AA57-00041BEBB799}"/>
                </a:ext>
              </a:extLst>
            </p:cNvPr>
            <p:cNvGrpSpPr/>
            <p:nvPr/>
          </p:nvGrpSpPr>
          <p:grpSpPr>
            <a:xfrm>
              <a:off x="3820085" y="3801920"/>
              <a:ext cx="1917927" cy="1647543"/>
              <a:chOff x="3820085" y="3801920"/>
              <a:chExt cx="1917927" cy="1647543"/>
            </a:xfrm>
          </p:grpSpPr>
          <p:sp>
            <p:nvSpPr>
              <p:cNvPr id="132" name="Freeform 11">
                <a:extLst>
                  <a:ext uri="{FF2B5EF4-FFF2-40B4-BE49-F238E27FC236}">
                    <a16:creationId xmlns:a16="http://schemas.microsoft.com/office/drawing/2014/main" id="{9803E52B-37B9-470E-8BBC-81F1AEEC5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0085" y="3801920"/>
                <a:ext cx="1917927" cy="1647543"/>
              </a:xfrm>
              <a:custGeom>
                <a:avLst/>
                <a:gdLst>
                  <a:gd name="T0" fmla="*/ 3245 w 3279"/>
                  <a:gd name="T1" fmla="*/ 2695 h 2817"/>
                  <a:gd name="T2" fmla="*/ 2755 w 3279"/>
                  <a:gd name="T3" fmla="*/ 1934 h 2817"/>
                  <a:gd name="T4" fmla="*/ 2752 w 3279"/>
                  <a:gd name="T5" fmla="*/ 1855 h 2817"/>
                  <a:gd name="T6" fmla="*/ 3200 w 3279"/>
                  <a:gd name="T7" fmla="*/ 1013 h 2817"/>
                  <a:gd name="T8" fmla="*/ 3139 w 3279"/>
                  <a:gd name="T9" fmla="*/ 899 h 2817"/>
                  <a:gd name="T10" fmla="*/ 1635 w 3279"/>
                  <a:gd name="T11" fmla="*/ 34 h 2817"/>
                  <a:gd name="T12" fmla="*/ 1568 w 3279"/>
                  <a:gd name="T13" fmla="*/ 1 h 2817"/>
                  <a:gd name="T14" fmla="*/ 541 w 3279"/>
                  <a:gd name="T15" fmla="*/ 36 h 2817"/>
                  <a:gd name="T16" fmla="*/ 475 w 3279"/>
                  <a:gd name="T17" fmla="*/ 78 h 2817"/>
                  <a:gd name="T18" fmla="*/ 13 w 3279"/>
                  <a:gd name="T19" fmla="*/ 975 h 2817"/>
                  <a:gd name="T20" fmla="*/ 17 w 3279"/>
                  <a:gd name="T21" fmla="*/ 1054 h 2817"/>
                  <a:gd name="T22" fmla="*/ 3176 w 3279"/>
                  <a:gd name="T23" fmla="*/ 2815 h 2817"/>
                  <a:gd name="T24" fmla="*/ 3245 w 3279"/>
                  <a:gd name="T25" fmla="*/ 2695 h 2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79" h="2817">
                    <a:moveTo>
                      <a:pt x="3245" y="2695"/>
                    </a:moveTo>
                    <a:cubicBezTo>
                      <a:pt x="2755" y="1934"/>
                      <a:pt x="2755" y="1934"/>
                      <a:pt x="2755" y="1934"/>
                    </a:cubicBezTo>
                    <a:cubicBezTo>
                      <a:pt x="2740" y="1910"/>
                      <a:pt x="2739" y="1880"/>
                      <a:pt x="2752" y="1855"/>
                    </a:cubicBezTo>
                    <a:cubicBezTo>
                      <a:pt x="3200" y="1013"/>
                      <a:pt x="3200" y="1013"/>
                      <a:pt x="3200" y="1013"/>
                    </a:cubicBezTo>
                    <a:cubicBezTo>
                      <a:pt x="3227" y="964"/>
                      <a:pt x="3194" y="904"/>
                      <a:pt x="3139" y="899"/>
                    </a:cubicBezTo>
                    <a:cubicBezTo>
                      <a:pt x="2539" y="846"/>
                      <a:pt x="1985" y="530"/>
                      <a:pt x="1635" y="34"/>
                    </a:cubicBezTo>
                    <a:cubicBezTo>
                      <a:pt x="1620" y="13"/>
                      <a:pt x="1595" y="0"/>
                      <a:pt x="1568" y="1"/>
                    </a:cubicBezTo>
                    <a:cubicBezTo>
                      <a:pt x="541" y="36"/>
                      <a:pt x="541" y="36"/>
                      <a:pt x="541" y="36"/>
                    </a:cubicBezTo>
                    <a:cubicBezTo>
                      <a:pt x="513" y="37"/>
                      <a:pt x="488" y="53"/>
                      <a:pt x="475" y="78"/>
                    </a:cubicBezTo>
                    <a:cubicBezTo>
                      <a:pt x="13" y="975"/>
                      <a:pt x="13" y="975"/>
                      <a:pt x="13" y="975"/>
                    </a:cubicBezTo>
                    <a:cubicBezTo>
                      <a:pt x="0" y="1001"/>
                      <a:pt x="2" y="1031"/>
                      <a:pt x="17" y="1054"/>
                    </a:cubicBezTo>
                    <a:cubicBezTo>
                      <a:pt x="727" y="2114"/>
                      <a:pt x="1910" y="2769"/>
                      <a:pt x="3176" y="2815"/>
                    </a:cubicBezTo>
                    <a:cubicBezTo>
                      <a:pt x="3239" y="2817"/>
                      <a:pt x="3279" y="2748"/>
                      <a:pt x="3245" y="2695"/>
                    </a:cubicBezTo>
                  </a:path>
                </a:pathLst>
              </a:custGeom>
              <a:solidFill>
                <a:srgbClr val="008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Textfeld 132">
                <a:extLst>
                  <a:ext uri="{FF2B5EF4-FFF2-40B4-BE49-F238E27FC236}">
                    <a16:creationId xmlns:a16="http://schemas.microsoft.com/office/drawing/2014/main" id="{718ADE1E-858B-4BFB-B3F0-FF9BB6DA31E0}"/>
                  </a:ext>
                </a:extLst>
              </p:cNvPr>
              <p:cNvSpPr txBox="1"/>
              <p:nvPr/>
            </p:nvSpPr>
            <p:spPr>
              <a:xfrm>
                <a:off x="4197126" y="4460857"/>
                <a:ext cx="1335053" cy="6924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900" b="1" cap="all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QualitY</a:t>
                </a:r>
                <a:r>
                  <a:rPr lang="de-DE" sz="900" b="1" cap="all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sz="900" b="1" cap="all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management</a:t>
                </a:r>
                <a:b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High </a:t>
                </a:r>
                <a:r>
                  <a:rPr lang="de-DE" sz="9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quality</a:t>
                </a: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de-DE" sz="90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and </a:t>
                </a:r>
                <a:br>
                  <a:rPr lang="de-DE" sz="90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</a:br>
                <a:r>
                  <a:rPr lang="de-DE" sz="90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absolute </a:t>
                </a:r>
                <a:r>
                  <a:rPr lang="de-DE" sz="9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reliability</a:t>
                </a:r>
                <a:b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</a:b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grpSp>
          <p:nvGrpSpPr>
            <p:cNvPr id="128" name="Gruppieren 127">
              <a:extLst>
                <a:ext uri="{FF2B5EF4-FFF2-40B4-BE49-F238E27FC236}">
                  <a16:creationId xmlns:a16="http://schemas.microsoft.com/office/drawing/2014/main" id="{20D7FA51-3CBB-44A8-A043-01C645C91066}"/>
                </a:ext>
              </a:extLst>
            </p:cNvPr>
            <p:cNvGrpSpPr/>
            <p:nvPr/>
          </p:nvGrpSpPr>
          <p:grpSpPr>
            <a:xfrm>
              <a:off x="4916043" y="3639689"/>
              <a:ext cx="717421" cy="717420"/>
              <a:chOff x="4916043" y="3639689"/>
              <a:chExt cx="717421" cy="717420"/>
            </a:xfrm>
          </p:grpSpPr>
          <p:sp>
            <p:nvSpPr>
              <p:cNvPr id="129" name="Oval 17">
                <a:extLst>
                  <a:ext uri="{FF2B5EF4-FFF2-40B4-BE49-F238E27FC236}">
                    <a16:creationId xmlns:a16="http://schemas.microsoft.com/office/drawing/2014/main" id="{44B3A624-D3BE-44F8-A894-F383539D9F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1279" y="3664925"/>
                <a:ext cx="666949" cy="666949"/>
              </a:xfrm>
              <a:prstGeom prst="ellipse">
                <a:avLst/>
              </a:prstGeom>
              <a:solidFill>
                <a:srgbClr val="AE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18">
                <a:extLst>
                  <a:ext uri="{FF2B5EF4-FFF2-40B4-BE49-F238E27FC236}">
                    <a16:creationId xmlns:a16="http://schemas.microsoft.com/office/drawing/2014/main" id="{23E1A294-0EAF-4DCD-AAC2-4DC8ED6701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6043" y="3639689"/>
                <a:ext cx="717421" cy="717420"/>
              </a:xfrm>
              <a:custGeom>
                <a:avLst/>
                <a:gdLst>
                  <a:gd name="T0" fmla="*/ 612 w 1225"/>
                  <a:gd name="T1" fmla="*/ 1225 h 1225"/>
                  <a:gd name="T2" fmla="*/ 0 w 1225"/>
                  <a:gd name="T3" fmla="*/ 612 h 1225"/>
                  <a:gd name="T4" fmla="*/ 612 w 1225"/>
                  <a:gd name="T5" fmla="*/ 0 h 1225"/>
                  <a:gd name="T6" fmla="*/ 1225 w 1225"/>
                  <a:gd name="T7" fmla="*/ 612 h 1225"/>
                  <a:gd name="T8" fmla="*/ 612 w 1225"/>
                  <a:gd name="T9" fmla="*/ 1225 h 1225"/>
                  <a:gd name="T10" fmla="*/ 612 w 1225"/>
                  <a:gd name="T11" fmla="*/ 84 h 1225"/>
                  <a:gd name="T12" fmla="*/ 85 w 1225"/>
                  <a:gd name="T13" fmla="*/ 612 h 1225"/>
                  <a:gd name="T14" fmla="*/ 612 w 1225"/>
                  <a:gd name="T15" fmla="*/ 1140 h 1225"/>
                  <a:gd name="T16" fmla="*/ 1140 w 1225"/>
                  <a:gd name="T17" fmla="*/ 612 h 1225"/>
                  <a:gd name="T18" fmla="*/ 612 w 1225"/>
                  <a:gd name="T19" fmla="*/ 84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5" h="1225">
                    <a:moveTo>
                      <a:pt x="612" y="1225"/>
                    </a:moveTo>
                    <a:cubicBezTo>
                      <a:pt x="275" y="1225"/>
                      <a:pt x="0" y="950"/>
                      <a:pt x="0" y="612"/>
                    </a:cubicBezTo>
                    <a:cubicBezTo>
                      <a:pt x="0" y="275"/>
                      <a:pt x="275" y="0"/>
                      <a:pt x="612" y="0"/>
                    </a:cubicBezTo>
                    <a:cubicBezTo>
                      <a:pt x="950" y="0"/>
                      <a:pt x="1225" y="275"/>
                      <a:pt x="1225" y="612"/>
                    </a:cubicBezTo>
                    <a:cubicBezTo>
                      <a:pt x="1225" y="950"/>
                      <a:pt x="950" y="1225"/>
                      <a:pt x="612" y="1225"/>
                    </a:cubicBezTo>
                    <a:close/>
                    <a:moveTo>
                      <a:pt x="612" y="84"/>
                    </a:moveTo>
                    <a:cubicBezTo>
                      <a:pt x="321" y="84"/>
                      <a:pt x="85" y="321"/>
                      <a:pt x="85" y="612"/>
                    </a:cubicBezTo>
                    <a:cubicBezTo>
                      <a:pt x="85" y="903"/>
                      <a:pt x="321" y="1140"/>
                      <a:pt x="612" y="1140"/>
                    </a:cubicBezTo>
                    <a:cubicBezTo>
                      <a:pt x="904" y="1140"/>
                      <a:pt x="1140" y="903"/>
                      <a:pt x="1140" y="612"/>
                    </a:cubicBezTo>
                    <a:cubicBezTo>
                      <a:pt x="1140" y="321"/>
                      <a:pt x="904" y="84"/>
                      <a:pt x="612" y="8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25">
                <a:extLst>
                  <a:ext uri="{FF2B5EF4-FFF2-40B4-BE49-F238E27FC236}">
                    <a16:creationId xmlns:a16="http://schemas.microsoft.com/office/drawing/2014/main" id="{803B3656-C257-4FB9-AD88-00BE2F6F44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93896" y="3807928"/>
                <a:ext cx="361715" cy="346092"/>
              </a:xfrm>
              <a:custGeom>
                <a:avLst/>
                <a:gdLst>
                  <a:gd name="T0" fmla="*/ 488 w 619"/>
                  <a:gd name="T1" fmla="*/ 590 h 591"/>
                  <a:gd name="T2" fmla="*/ 480 w 619"/>
                  <a:gd name="T3" fmla="*/ 588 h 591"/>
                  <a:gd name="T4" fmla="*/ 309 w 619"/>
                  <a:gd name="T5" fmla="*/ 506 h 591"/>
                  <a:gd name="T6" fmla="*/ 139 w 619"/>
                  <a:gd name="T7" fmla="*/ 588 h 591"/>
                  <a:gd name="T8" fmla="*/ 120 w 619"/>
                  <a:gd name="T9" fmla="*/ 587 h 591"/>
                  <a:gd name="T10" fmla="*/ 112 w 619"/>
                  <a:gd name="T11" fmla="*/ 568 h 591"/>
                  <a:gd name="T12" fmla="*/ 137 w 619"/>
                  <a:gd name="T13" fmla="*/ 381 h 591"/>
                  <a:gd name="T14" fmla="*/ 7 w 619"/>
                  <a:gd name="T15" fmla="*/ 245 h 591"/>
                  <a:gd name="T16" fmla="*/ 2 w 619"/>
                  <a:gd name="T17" fmla="*/ 226 h 591"/>
                  <a:gd name="T18" fmla="*/ 17 w 619"/>
                  <a:gd name="T19" fmla="*/ 213 h 591"/>
                  <a:gd name="T20" fmla="*/ 203 w 619"/>
                  <a:gd name="T21" fmla="*/ 179 h 591"/>
                  <a:gd name="T22" fmla="*/ 293 w 619"/>
                  <a:gd name="T23" fmla="*/ 13 h 591"/>
                  <a:gd name="T24" fmla="*/ 326 w 619"/>
                  <a:gd name="T25" fmla="*/ 13 h 591"/>
                  <a:gd name="T26" fmla="*/ 416 w 619"/>
                  <a:gd name="T27" fmla="*/ 179 h 591"/>
                  <a:gd name="T28" fmla="*/ 602 w 619"/>
                  <a:gd name="T29" fmla="*/ 213 h 591"/>
                  <a:gd name="T30" fmla="*/ 617 w 619"/>
                  <a:gd name="T31" fmla="*/ 226 h 591"/>
                  <a:gd name="T32" fmla="*/ 612 w 619"/>
                  <a:gd name="T33" fmla="*/ 245 h 591"/>
                  <a:gd name="T34" fmla="*/ 482 w 619"/>
                  <a:gd name="T35" fmla="*/ 381 h 591"/>
                  <a:gd name="T36" fmla="*/ 507 w 619"/>
                  <a:gd name="T37" fmla="*/ 568 h 591"/>
                  <a:gd name="T38" fmla="*/ 499 w 619"/>
                  <a:gd name="T39" fmla="*/ 587 h 591"/>
                  <a:gd name="T40" fmla="*/ 488 w 619"/>
                  <a:gd name="T41" fmla="*/ 590 h 591"/>
                  <a:gd name="T42" fmla="*/ 309 w 619"/>
                  <a:gd name="T43" fmla="*/ 466 h 591"/>
                  <a:gd name="T44" fmla="*/ 318 w 619"/>
                  <a:gd name="T45" fmla="*/ 468 h 591"/>
                  <a:gd name="T46" fmla="*/ 464 w 619"/>
                  <a:gd name="T47" fmla="*/ 538 h 591"/>
                  <a:gd name="T48" fmla="*/ 442 w 619"/>
                  <a:gd name="T49" fmla="*/ 377 h 591"/>
                  <a:gd name="T50" fmla="*/ 448 w 619"/>
                  <a:gd name="T51" fmla="*/ 362 h 591"/>
                  <a:gd name="T52" fmla="*/ 560 w 619"/>
                  <a:gd name="T53" fmla="*/ 244 h 591"/>
                  <a:gd name="T54" fmla="*/ 400 w 619"/>
                  <a:gd name="T55" fmla="*/ 215 h 591"/>
                  <a:gd name="T56" fmla="*/ 386 w 619"/>
                  <a:gd name="T57" fmla="*/ 205 h 591"/>
                  <a:gd name="T58" fmla="*/ 309 w 619"/>
                  <a:gd name="T59" fmla="*/ 62 h 591"/>
                  <a:gd name="T60" fmla="*/ 233 w 619"/>
                  <a:gd name="T61" fmla="*/ 205 h 591"/>
                  <a:gd name="T62" fmla="*/ 219 w 619"/>
                  <a:gd name="T63" fmla="*/ 215 h 591"/>
                  <a:gd name="T64" fmla="*/ 59 w 619"/>
                  <a:gd name="T65" fmla="*/ 244 h 591"/>
                  <a:gd name="T66" fmla="*/ 171 w 619"/>
                  <a:gd name="T67" fmla="*/ 362 h 591"/>
                  <a:gd name="T68" fmla="*/ 177 w 619"/>
                  <a:gd name="T69" fmla="*/ 377 h 591"/>
                  <a:gd name="T70" fmla="*/ 155 w 619"/>
                  <a:gd name="T71" fmla="*/ 538 h 591"/>
                  <a:gd name="T72" fmla="*/ 301 w 619"/>
                  <a:gd name="T73" fmla="*/ 468 h 591"/>
                  <a:gd name="T74" fmla="*/ 309 w 619"/>
                  <a:gd name="T75" fmla="*/ 466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19" h="591">
                    <a:moveTo>
                      <a:pt x="488" y="590"/>
                    </a:moveTo>
                    <a:cubicBezTo>
                      <a:pt x="485" y="590"/>
                      <a:pt x="482" y="590"/>
                      <a:pt x="480" y="588"/>
                    </a:cubicBezTo>
                    <a:cubicBezTo>
                      <a:pt x="309" y="506"/>
                      <a:pt x="309" y="506"/>
                      <a:pt x="309" y="506"/>
                    </a:cubicBezTo>
                    <a:cubicBezTo>
                      <a:pt x="139" y="588"/>
                      <a:pt x="139" y="588"/>
                      <a:pt x="139" y="588"/>
                    </a:cubicBezTo>
                    <a:cubicBezTo>
                      <a:pt x="133" y="591"/>
                      <a:pt x="125" y="591"/>
                      <a:pt x="120" y="587"/>
                    </a:cubicBezTo>
                    <a:cubicBezTo>
                      <a:pt x="114" y="582"/>
                      <a:pt x="111" y="575"/>
                      <a:pt x="112" y="568"/>
                    </a:cubicBezTo>
                    <a:cubicBezTo>
                      <a:pt x="137" y="381"/>
                      <a:pt x="137" y="381"/>
                      <a:pt x="137" y="381"/>
                    </a:cubicBezTo>
                    <a:cubicBezTo>
                      <a:pt x="7" y="245"/>
                      <a:pt x="7" y="245"/>
                      <a:pt x="7" y="245"/>
                    </a:cubicBezTo>
                    <a:cubicBezTo>
                      <a:pt x="2" y="240"/>
                      <a:pt x="0" y="232"/>
                      <a:pt x="2" y="226"/>
                    </a:cubicBezTo>
                    <a:cubicBezTo>
                      <a:pt x="5" y="219"/>
                      <a:pt x="10" y="214"/>
                      <a:pt x="17" y="213"/>
                    </a:cubicBezTo>
                    <a:cubicBezTo>
                      <a:pt x="203" y="179"/>
                      <a:pt x="203" y="179"/>
                      <a:pt x="203" y="179"/>
                    </a:cubicBezTo>
                    <a:cubicBezTo>
                      <a:pt x="293" y="13"/>
                      <a:pt x="293" y="13"/>
                      <a:pt x="293" y="13"/>
                    </a:cubicBezTo>
                    <a:cubicBezTo>
                      <a:pt x="299" y="0"/>
                      <a:pt x="320" y="0"/>
                      <a:pt x="326" y="13"/>
                    </a:cubicBezTo>
                    <a:cubicBezTo>
                      <a:pt x="416" y="179"/>
                      <a:pt x="416" y="179"/>
                      <a:pt x="416" y="179"/>
                    </a:cubicBezTo>
                    <a:cubicBezTo>
                      <a:pt x="602" y="213"/>
                      <a:pt x="602" y="213"/>
                      <a:pt x="602" y="213"/>
                    </a:cubicBezTo>
                    <a:cubicBezTo>
                      <a:pt x="609" y="214"/>
                      <a:pt x="614" y="219"/>
                      <a:pt x="617" y="226"/>
                    </a:cubicBezTo>
                    <a:cubicBezTo>
                      <a:pt x="619" y="232"/>
                      <a:pt x="617" y="240"/>
                      <a:pt x="612" y="245"/>
                    </a:cubicBezTo>
                    <a:cubicBezTo>
                      <a:pt x="482" y="381"/>
                      <a:pt x="482" y="381"/>
                      <a:pt x="482" y="381"/>
                    </a:cubicBezTo>
                    <a:cubicBezTo>
                      <a:pt x="507" y="568"/>
                      <a:pt x="507" y="568"/>
                      <a:pt x="507" y="568"/>
                    </a:cubicBezTo>
                    <a:cubicBezTo>
                      <a:pt x="508" y="575"/>
                      <a:pt x="505" y="582"/>
                      <a:pt x="499" y="587"/>
                    </a:cubicBezTo>
                    <a:cubicBezTo>
                      <a:pt x="496" y="589"/>
                      <a:pt x="492" y="590"/>
                      <a:pt x="488" y="590"/>
                    </a:cubicBezTo>
                    <a:close/>
                    <a:moveTo>
                      <a:pt x="309" y="466"/>
                    </a:moveTo>
                    <a:cubicBezTo>
                      <a:pt x="312" y="466"/>
                      <a:pt x="315" y="467"/>
                      <a:pt x="318" y="468"/>
                    </a:cubicBezTo>
                    <a:cubicBezTo>
                      <a:pt x="464" y="538"/>
                      <a:pt x="464" y="538"/>
                      <a:pt x="464" y="538"/>
                    </a:cubicBezTo>
                    <a:cubicBezTo>
                      <a:pt x="442" y="377"/>
                      <a:pt x="442" y="377"/>
                      <a:pt x="442" y="377"/>
                    </a:cubicBezTo>
                    <a:cubicBezTo>
                      <a:pt x="442" y="372"/>
                      <a:pt x="443" y="366"/>
                      <a:pt x="448" y="362"/>
                    </a:cubicBezTo>
                    <a:cubicBezTo>
                      <a:pt x="560" y="244"/>
                      <a:pt x="560" y="244"/>
                      <a:pt x="560" y="244"/>
                    </a:cubicBezTo>
                    <a:cubicBezTo>
                      <a:pt x="400" y="215"/>
                      <a:pt x="400" y="215"/>
                      <a:pt x="400" y="215"/>
                    </a:cubicBezTo>
                    <a:cubicBezTo>
                      <a:pt x="394" y="214"/>
                      <a:pt x="389" y="210"/>
                      <a:pt x="386" y="205"/>
                    </a:cubicBezTo>
                    <a:cubicBezTo>
                      <a:pt x="309" y="62"/>
                      <a:pt x="309" y="62"/>
                      <a:pt x="309" y="62"/>
                    </a:cubicBezTo>
                    <a:cubicBezTo>
                      <a:pt x="233" y="205"/>
                      <a:pt x="233" y="205"/>
                      <a:pt x="233" y="205"/>
                    </a:cubicBezTo>
                    <a:cubicBezTo>
                      <a:pt x="230" y="210"/>
                      <a:pt x="225" y="214"/>
                      <a:pt x="219" y="215"/>
                    </a:cubicBezTo>
                    <a:cubicBezTo>
                      <a:pt x="59" y="244"/>
                      <a:pt x="59" y="244"/>
                      <a:pt x="59" y="244"/>
                    </a:cubicBezTo>
                    <a:cubicBezTo>
                      <a:pt x="171" y="362"/>
                      <a:pt x="171" y="362"/>
                      <a:pt x="171" y="362"/>
                    </a:cubicBezTo>
                    <a:cubicBezTo>
                      <a:pt x="176" y="366"/>
                      <a:pt x="177" y="372"/>
                      <a:pt x="177" y="377"/>
                    </a:cubicBezTo>
                    <a:cubicBezTo>
                      <a:pt x="155" y="538"/>
                      <a:pt x="155" y="538"/>
                      <a:pt x="155" y="538"/>
                    </a:cubicBezTo>
                    <a:cubicBezTo>
                      <a:pt x="301" y="468"/>
                      <a:pt x="301" y="468"/>
                      <a:pt x="301" y="468"/>
                    </a:cubicBezTo>
                    <a:cubicBezTo>
                      <a:pt x="304" y="467"/>
                      <a:pt x="307" y="466"/>
                      <a:pt x="309" y="4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7BA0917A-C70B-4ABE-91E0-8A4014A300B7}"/>
              </a:ext>
            </a:extLst>
          </p:cNvPr>
          <p:cNvGrpSpPr/>
          <p:nvPr/>
        </p:nvGrpSpPr>
        <p:grpSpPr>
          <a:xfrm>
            <a:off x="5781274" y="808463"/>
            <a:ext cx="1919129" cy="1808572"/>
            <a:chOff x="5781274" y="808463"/>
            <a:chExt cx="1919129" cy="1808572"/>
          </a:xfrm>
        </p:grpSpPr>
        <p:grpSp>
          <p:nvGrpSpPr>
            <p:cNvPr id="135" name="Gruppieren 134">
              <a:extLst>
                <a:ext uri="{FF2B5EF4-FFF2-40B4-BE49-F238E27FC236}">
                  <a16:creationId xmlns:a16="http://schemas.microsoft.com/office/drawing/2014/main" id="{4D564B86-16A9-4E01-93EE-EBF1777EAA6D}"/>
                </a:ext>
              </a:extLst>
            </p:cNvPr>
            <p:cNvGrpSpPr/>
            <p:nvPr/>
          </p:nvGrpSpPr>
          <p:grpSpPr>
            <a:xfrm>
              <a:off x="5781274" y="808463"/>
              <a:ext cx="1919129" cy="1647543"/>
              <a:chOff x="5781274" y="808463"/>
              <a:chExt cx="1919129" cy="1647543"/>
            </a:xfrm>
          </p:grpSpPr>
          <p:sp>
            <p:nvSpPr>
              <p:cNvPr id="141" name="Freeform 7">
                <a:extLst>
                  <a:ext uri="{FF2B5EF4-FFF2-40B4-BE49-F238E27FC236}">
                    <a16:creationId xmlns:a16="http://schemas.microsoft.com/office/drawing/2014/main" id="{3BEB7B4C-52FE-4170-A9FA-CC1A7955B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1274" y="808463"/>
                <a:ext cx="1919129" cy="1647543"/>
              </a:xfrm>
              <a:custGeom>
                <a:avLst/>
                <a:gdLst>
                  <a:gd name="T0" fmla="*/ 34 w 3279"/>
                  <a:gd name="T1" fmla="*/ 122 h 2817"/>
                  <a:gd name="T2" fmla="*/ 524 w 3279"/>
                  <a:gd name="T3" fmla="*/ 883 h 2817"/>
                  <a:gd name="T4" fmla="*/ 528 w 3279"/>
                  <a:gd name="T5" fmla="*/ 962 h 2817"/>
                  <a:gd name="T6" fmla="*/ 79 w 3279"/>
                  <a:gd name="T7" fmla="*/ 1804 h 2817"/>
                  <a:gd name="T8" fmla="*/ 141 w 3279"/>
                  <a:gd name="T9" fmla="*/ 1918 h 2817"/>
                  <a:gd name="T10" fmla="*/ 1644 w 3279"/>
                  <a:gd name="T11" fmla="*/ 2783 h 2817"/>
                  <a:gd name="T12" fmla="*/ 1711 w 3279"/>
                  <a:gd name="T13" fmla="*/ 2816 h 2817"/>
                  <a:gd name="T14" fmla="*/ 2738 w 3279"/>
                  <a:gd name="T15" fmla="*/ 2781 h 2817"/>
                  <a:gd name="T16" fmla="*/ 2805 w 3279"/>
                  <a:gd name="T17" fmla="*/ 2739 h 2817"/>
                  <a:gd name="T18" fmla="*/ 3266 w 3279"/>
                  <a:gd name="T19" fmla="*/ 1842 h 2817"/>
                  <a:gd name="T20" fmla="*/ 3262 w 3279"/>
                  <a:gd name="T21" fmla="*/ 1763 h 2817"/>
                  <a:gd name="T22" fmla="*/ 103 w 3279"/>
                  <a:gd name="T23" fmla="*/ 2 h 2817"/>
                  <a:gd name="T24" fmla="*/ 34 w 3279"/>
                  <a:gd name="T25" fmla="*/ 122 h 2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79" h="2817">
                    <a:moveTo>
                      <a:pt x="34" y="122"/>
                    </a:moveTo>
                    <a:cubicBezTo>
                      <a:pt x="524" y="883"/>
                      <a:pt x="524" y="883"/>
                      <a:pt x="524" y="883"/>
                    </a:cubicBezTo>
                    <a:cubicBezTo>
                      <a:pt x="540" y="907"/>
                      <a:pt x="541" y="937"/>
                      <a:pt x="528" y="962"/>
                    </a:cubicBezTo>
                    <a:cubicBezTo>
                      <a:pt x="79" y="1804"/>
                      <a:pt x="79" y="1804"/>
                      <a:pt x="79" y="1804"/>
                    </a:cubicBezTo>
                    <a:cubicBezTo>
                      <a:pt x="53" y="1853"/>
                      <a:pt x="85" y="1913"/>
                      <a:pt x="141" y="1918"/>
                    </a:cubicBezTo>
                    <a:cubicBezTo>
                      <a:pt x="740" y="1971"/>
                      <a:pt x="1294" y="2287"/>
                      <a:pt x="1644" y="2783"/>
                    </a:cubicBezTo>
                    <a:cubicBezTo>
                      <a:pt x="1660" y="2804"/>
                      <a:pt x="1685" y="2817"/>
                      <a:pt x="1711" y="2816"/>
                    </a:cubicBezTo>
                    <a:cubicBezTo>
                      <a:pt x="2738" y="2781"/>
                      <a:pt x="2738" y="2781"/>
                      <a:pt x="2738" y="2781"/>
                    </a:cubicBezTo>
                    <a:cubicBezTo>
                      <a:pt x="2766" y="2780"/>
                      <a:pt x="2792" y="2764"/>
                      <a:pt x="2805" y="2739"/>
                    </a:cubicBezTo>
                    <a:cubicBezTo>
                      <a:pt x="3266" y="1842"/>
                      <a:pt x="3266" y="1842"/>
                      <a:pt x="3266" y="1842"/>
                    </a:cubicBezTo>
                    <a:cubicBezTo>
                      <a:pt x="3279" y="1816"/>
                      <a:pt x="3278" y="1786"/>
                      <a:pt x="3262" y="1763"/>
                    </a:cubicBezTo>
                    <a:cubicBezTo>
                      <a:pt x="2552" y="703"/>
                      <a:pt x="1369" y="48"/>
                      <a:pt x="103" y="2"/>
                    </a:cubicBezTo>
                    <a:cubicBezTo>
                      <a:pt x="40" y="0"/>
                      <a:pt x="0" y="69"/>
                      <a:pt x="34" y="12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Textfeld 141">
                <a:extLst>
                  <a:ext uri="{FF2B5EF4-FFF2-40B4-BE49-F238E27FC236}">
                    <a16:creationId xmlns:a16="http://schemas.microsoft.com/office/drawing/2014/main" id="{997DF173-5D18-434E-87AE-27C0E480AEB0}"/>
                  </a:ext>
                </a:extLst>
              </p:cNvPr>
              <p:cNvSpPr txBox="1"/>
              <p:nvPr/>
            </p:nvSpPr>
            <p:spPr>
              <a:xfrm>
                <a:off x="6106332" y="1344720"/>
                <a:ext cx="1359136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SPEED</a:t>
                </a:r>
                <a:b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Short </a:t>
                </a:r>
                <a:r>
                  <a:rPr lang="de-DE" sz="9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paths</a:t>
                </a: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de-DE" sz="90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and </a:t>
                </a:r>
                <a:br>
                  <a:rPr lang="de-DE" sz="90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</a:br>
                <a:r>
                  <a:rPr lang="de-DE" sz="90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quick </a:t>
                </a:r>
                <a:r>
                  <a:rPr lang="de-DE" sz="9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reaction</a:t>
                </a: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time</a:t>
                </a:r>
              </a:p>
            </p:txBody>
          </p:sp>
        </p:grpSp>
        <p:grpSp>
          <p:nvGrpSpPr>
            <p:cNvPr id="136" name="Gruppieren 135">
              <a:extLst>
                <a:ext uri="{FF2B5EF4-FFF2-40B4-BE49-F238E27FC236}">
                  <a16:creationId xmlns:a16="http://schemas.microsoft.com/office/drawing/2014/main" id="{109B752E-6645-4B19-84DD-677FE96638C0}"/>
                </a:ext>
              </a:extLst>
            </p:cNvPr>
            <p:cNvGrpSpPr/>
            <p:nvPr/>
          </p:nvGrpSpPr>
          <p:grpSpPr>
            <a:xfrm>
              <a:off x="5917066" y="1900817"/>
              <a:ext cx="717421" cy="716218"/>
              <a:chOff x="5917066" y="1900817"/>
              <a:chExt cx="717421" cy="716218"/>
            </a:xfrm>
          </p:grpSpPr>
          <p:sp>
            <p:nvSpPr>
              <p:cNvPr id="137" name="Oval 23">
                <a:extLst>
                  <a:ext uri="{FF2B5EF4-FFF2-40B4-BE49-F238E27FC236}">
                    <a16:creationId xmlns:a16="http://schemas.microsoft.com/office/drawing/2014/main" id="{AAC8208B-B1E1-42C0-A379-4AAD851830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2303" y="1924851"/>
                <a:ext cx="666949" cy="668150"/>
              </a:xfrm>
              <a:prstGeom prst="ellipse">
                <a:avLst/>
              </a:prstGeom>
              <a:solidFill>
                <a:srgbClr val="AE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24">
                <a:extLst>
                  <a:ext uri="{FF2B5EF4-FFF2-40B4-BE49-F238E27FC236}">
                    <a16:creationId xmlns:a16="http://schemas.microsoft.com/office/drawing/2014/main" id="{92613E23-6B0A-42D1-B4FD-8145C1E483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17066" y="1900817"/>
                <a:ext cx="717421" cy="716218"/>
              </a:xfrm>
              <a:custGeom>
                <a:avLst/>
                <a:gdLst>
                  <a:gd name="T0" fmla="*/ 612 w 1225"/>
                  <a:gd name="T1" fmla="*/ 1225 h 1225"/>
                  <a:gd name="T2" fmla="*/ 0 w 1225"/>
                  <a:gd name="T3" fmla="*/ 613 h 1225"/>
                  <a:gd name="T4" fmla="*/ 612 w 1225"/>
                  <a:gd name="T5" fmla="*/ 0 h 1225"/>
                  <a:gd name="T6" fmla="*/ 1225 w 1225"/>
                  <a:gd name="T7" fmla="*/ 613 h 1225"/>
                  <a:gd name="T8" fmla="*/ 612 w 1225"/>
                  <a:gd name="T9" fmla="*/ 1225 h 1225"/>
                  <a:gd name="T10" fmla="*/ 612 w 1225"/>
                  <a:gd name="T11" fmla="*/ 85 h 1225"/>
                  <a:gd name="T12" fmla="*/ 84 w 1225"/>
                  <a:gd name="T13" fmla="*/ 613 h 1225"/>
                  <a:gd name="T14" fmla="*/ 612 w 1225"/>
                  <a:gd name="T15" fmla="*/ 1140 h 1225"/>
                  <a:gd name="T16" fmla="*/ 1140 w 1225"/>
                  <a:gd name="T17" fmla="*/ 613 h 1225"/>
                  <a:gd name="T18" fmla="*/ 612 w 1225"/>
                  <a:gd name="T19" fmla="*/ 85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5" h="1225">
                    <a:moveTo>
                      <a:pt x="612" y="1225"/>
                    </a:moveTo>
                    <a:cubicBezTo>
                      <a:pt x="274" y="1225"/>
                      <a:pt x="0" y="950"/>
                      <a:pt x="0" y="613"/>
                    </a:cubicBezTo>
                    <a:cubicBezTo>
                      <a:pt x="0" y="275"/>
                      <a:pt x="274" y="0"/>
                      <a:pt x="612" y="0"/>
                    </a:cubicBezTo>
                    <a:cubicBezTo>
                      <a:pt x="950" y="0"/>
                      <a:pt x="1225" y="275"/>
                      <a:pt x="1225" y="613"/>
                    </a:cubicBezTo>
                    <a:cubicBezTo>
                      <a:pt x="1225" y="950"/>
                      <a:pt x="950" y="1225"/>
                      <a:pt x="612" y="1225"/>
                    </a:cubicBezTo>
                    <a:close/>
                    <a:moveTo>
                      <a:pt x="612" y="85"/>
                    </a:moveTo>
                    <a:cubicBezTo>
                      <a:pt x="321" y="85"/>
                      <a:pt x="84" y="322"/>
                      <a:pt x="84" y="613"/>
                    </a:cubicBezTo>
                    <a:cubicBezTo>
                      <a:pt x="84" y="904"/>
                      <a:pt x="321" y="1140"/>
                      <a:pt x="612" y="1140"/>
                    </a:cubicBezTo>
                    <a:cubicBezTo>
                      <a:pt x="903" y="1140"/>
                      <a:pt x="1140" y="904"/>
                      <a:pt x="1140" y="613"/>
                    </a:cubicBezTo>
                    <a:cubicBezTo>
                      <a:pt x="1140" y="322"/>
                      <a:pt x="903" y="85"/>
                      <a:pt x="612" y="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9" name="Freeform 26">
                <a:extLst>
                  <a:ext uri="{FF2B5EF4-FFF2-40B4-BE49-F238E27FC236}">
                    <a16:creationId xmlns:a16="http://schemas.microsoft.com/office/drawing/2014/main" id="{14FDC280-F181-4209-B169-A3C4B1B8A6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0584" y="2231286"/>
                <a:ext cx="269183" cy="197080"/>
              </a:xfrm>
              <a:custGeom>
                <a:avLst/>
                <a:gdLst>
                  <a:gd name="T0" fmla="*/ 294 w 460"/>
                  <a:gd name="T1" fmla="*/ 336 h 336"/>
                  <a:gd name="T2" fmla="*/ 268 w 460"/>
                  <a:gd name="T3" fmla="*/ 326 h 336"/>
                  <a:gd name="T4" fmla="*/ 268 w 460"/>
                  <a:gd name="T5" fmla="*/ 273 h 336"/>
                  <a:gd name="T6" fmla="*/ 334 w 460"/>
                  <a:gd name="T7" fmla="*/ 207 h 336"/>
                  <a:gd name="T8" fmla="*/ 37 w 460"/>
                  <a:gd name="T9" fmla="*/ 207 h 336"/>
                  <a:gd name="T10" fmla="*/ 0 w 460"/>
                  <a:gd name="T11" fmla="*/ 170 h 336"/>
                  <a:gd name="T12" fmla="*/ 37 w 460"/>
                  <a:gd name="T13" fmla="*/ 133 h 336"/>
                  <a:gd name="T14" fmla="*/ 334 w 460"/>
                  <a:gd name="T15" fmla="*/ 133 h 336"/>
                  <a:gd name="T16" fmla="*/ 268 w 460"/>
                  <a:gd name="T17" fmla="*/ 67 h 336"/>
                  <a:gd name="T18" fmla="*/ 257 w 460"/>
                  <a:gd name="T19" fmla="*/ 40 h 336"/>
                  <a:gd name="T20" fmla="*/ 268 w 460"/>
                  <a:gd name="T21" fmla="*/ 14 h 336"/>
                  <a:gd name="T22" fmla="*/ 320 w 460"/>
                  <a:gd name="T23" fmla="*/ 14 h 336"/>
                  <a:gd name="T24" fmla="*/ 449 w 460"/>
                  <a:gd name="T25" fmla="*/ 143 h 336"/>
                  <a:gd name="T26" fmla="*/ 460 w 460"/>
                  <a:gd name="T27" fmla="*/ 170 h 336"/>
                  <a:gd name="T28" fmla="*/ 449 w 460"/>
                  <a:gd name="T29" fmla="*/ 196 h 336"/>
                  <a:gd name="T30" fmla="*/ 320 w 460"/>
                  <a:gd name="T31" fmla="*/ 325 h 336"/>
                  <a:gd name="T32" fmla="*/ 294 w 460"/>
                  <a:gd name="T33" fmla="*/ 336 h 336"/>
                  <a:gd name="T34" fmla="*/ 37 w 460"/>
                  <a:gd name="T35" fmla="*/ 154 h 336"/>
                  <a:gd name="T36" fmla="*/ 21 w 460"/>
                  <a:gd name="T37" fmla="*/ 170 h 336"/>
                  <a:gd name="T38" fmla="*/ 37 w 460"/>
                  <a:gd name="T39" fmla="*/ 187 h 336"/>
                  <a:gd name="T40" fmla="*/ 385 w 460"/>
                  <a:gd name="T41" fmla="*/ 187 h 336"/>
                  <a:gd name="T42" fmla="*/ 283 w 460"/>
                  <a:gd name="T43" fmla="*/ 288 h 336"/>
                  <a:gd name="T44" fmla="*/ 283 w 460"/>
                  <a:gd name="T45" fmla="*/ 311 h 336"/>
                  <a:gd name="T46" fmla="*/ 305 w 460"/>
                  <a:gd name="T47" fmla="*/ 311 h 336"/>
                  <a:gd name="T48" fmla="*/ 435 w 460"/>
                  <a:gd name="T49" fmla="*/ 181 h 336"/>
                  <a:gd name="T50" fmla="*/ 439 w 460"/>
                  <a:gd name="T51" fmla="*/ 170 h 336"/>
                  <a:gd name="T52" fmla="*/ 435 w 460"/>
                  <a:gd name="T53" fmla="*/ 158 h 336"/>
                  <a:gd name="T54" fmla="*/ 435 w 460"/>
                  <a:gd name="T55" fmla="*/ 158 h 336"/>
                  <a:gd name="T56" fmla="*/ 305 w 460"/>
                  <a:gd name="T57" fmla="*/ 29 h 336"/>
                  <a:gd name="T58" fmla="*/ 283 w 460"/>
                  <a:gd name="T59" fmla="*/ 29 h 336"/>
                  <a:gd name="T60" fmla="*/ 283 w 460"/>
                  <a:gd name="T61" fmla="*/ 52 h 336"/>
                  <a:gd name="T62" fmla="*/ 384 w 460"/>
                  <a:gd name="T63" fmla="*/ 154 h 336"/>
                  <a:gd name="T64" fmla="*/ 37 w 460"/>
                  <a:gd name="T65" fmla="*/ 154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0" h="336">
                    <a:moveTo>
                      <a:pt x="294" y="336"/>
                    </a:moveTo>
                    <a:cubicBezTo>
                      <a:pt x="284" y="336"/>
                      <a:pt x="275" y="333"/>
                      <a:pt x="268" y="326"/>
                    </a:cubicBezTo>
                    <a:cubicBezTo>
                      <a:pt x="253" y="311"/>
                      <a:pt x="253" y="288"/>
                      <a:pt x="268" y="273"/>
                    </a:cubicBezTo>
                    <a:cubicBezTo>
                      <a:pt x="334" y="207"/>
                      <a:pt x="334" y="207"/>
                      <a:pt x="334" y="207"/>
                    </a:cubicBezTo>
                    <a:cubicBezTo>
                      <a:pt x="37" y="207"/>
                      <a:pt x="37" y="207"/>
                      <a:pt x="37" y="207"/>
                    </a:cubicBezTo>
                    <a:cubicBezTo>
                      <a:pt x="17" y="207"/>
                      <a:pt x="0" y="191"/>
                      <a:pt x="0" y="170"/>
                    </a:cubicBezTo>
                    <a:cubicBezTo>
                      <a:pt x="0" y="150"/>
                      <a:pt x="17" y="133"/>
                      <a:pt x="37" y="133"/>
                    </a:cubicBezTo>
                    <a:cubicBezTo>
                      <a:pt x="334" y="133"/>
                      <a:pt x="334" y="133"/>
                      <a:pt x="334" y="133"/>
                    </a:cubicBezTo>
                    <a:cubicBezTo>
                      <a:pt x="268" y="67"/>
                      <a:pt x="268" y="67"/>
                      <a:pt x="268" y="67"/>
                    </a:cubicBezTo>
                    <a:cubicBezTo>
                      <a:pt x="261" y="60"/>
                      <a:pt x="257" y="50"/>
                      <a:pt x="257" y="40"/>
                    </a:cubicBezTo>
                    <a:cubicBezTo>
                      <a:pt x="257" y="31"/>
                      <a:pt x="261" y="21"/>
                      <a:pt x="268" y="14"/>
                    </a:cubicBezTo>
                    <a:cubicBezTo>
                      <a:pt x="282" y="0"/>
                      <a:pt x="306" y="0"/>
                      <a:pt x="320" y="14"/>
                    </a:cubicBezTo>
                    <a:cubicBezTo>
                      <a:pt x="449" y="143"/>
                      <a:pt x="449" y="143"/>
                      <a:pt x="449" y="143"/>
                    </a:cubicBezTo>
                    <a:cubicBezTo>
                      <a:pt x="456" y="150"/>
                      <a:pt x="460" y="160"/>
                      <a:pt x="460" y="170"/>
                    </a:cubicBezTo>
                    <a:cubicBezTo>
                      <a:pt x="460" y="180"/>
                      <a:pt x="456" y="189"/>
                      <a:pt x="449" y="196"/>
                    </a:cubicBezTo>
                    <a:cubicBezTo>
                      <a:pt x="320" y="325"/>
                      <a:pt x="320" y="325"/>
                      <a:pt x="320" y="325"/>
                    </a:cubicBezTo>
                    <a:cubicBezTo>
                      <a:pt x="313" y="333"/>
                      <a:pt x="303" y="336"/>
                      <a:pt x="294" y="336"/>
                    </a:cubicBezTo>
                    <a:close/>
                    <a:moveTo>
                      <a:pt x="37" y="154"/>
                    </a:moveTo>
                    <a:cubicBezTo>
                      <a:pt x="28" y="154"/>
                      <a:pt x="21" y="162"/>
                      <a:pt x="21" y="170"/>
                    </a:cubicBezTo>
                    <a:cubicBezTo>
                      <a:pt x="21" y="179"/>
                      <a:pt x="28" y="187"/>
                      <a:pt x="37" y="187"/>
                    </a:cubicBezTo>
                    <a:cubicBezTo>
                      <a:pt x="385" y="187"/>
                      <a:pt x="385" y="187"/>
                      <a:pt x="385" y="187"/>
                    </a:cubicBezTo>
                    <a:cubicBezTo>
                      <a:pt x="283" y="288"/>
                      <a:pt x="283" y="288"/>
                      <a:pt x="283" y="288"/>
                    </a:cubicBezTo>
                    <a:cubicBezTo>
                      <a:pt x="276" y="295"/>
                      <a:pt x="276" y="304"/>
                      <a:pt x="283" y="311"/>
                    </a:cubicBezTo>
                    <a:cubicBezTo>
                      <a:pt x="289" y="317"/>
                      <a:pt x="299" y="317"/>
                      <a:pt x="305" y="311"/>
                    </a:cubicBezTo>
                    <a:cubicBezTo>
                      <a:pt x="435" y="181"/>
                      <a:pt x="435" y="181"/>
                      <a:pt x="435" y="181"/>
                    </a:cubicBezTo>
                    <a:cubicBezTo>
                      <a:pt x="438" y="178"/>
                      <a:pt x="439" y="174"/>
                      <a:pt x="439" y="170"/>
                    </a:cubicBezTo>
                    <a:cubicBezTo>
                      <a:pt x="439" y="165"/>
                      <a:pt x="438" y="161"/>
                      <a:pt x="435" y="158"/>
                    </a:cubicBezTo>
                    <a:cubicBezTo>
                      <a:pt x="435" y="158"/>
                      <a:pt x="435" y="158"/>
                      <a:pt x="435" y="158"/>
                    </a:cubicBezTo>
                    <a:cubicBezTo>
                      <a:pt x="305" y="29"/>
                      <a:pt x="305" y="29"/>
                      <a:pt x="305" y="29"/>
                    </a:cubicBezTo>
                    <a:cubicBezTo>
                      <a:pt x="299" y="23"/>
                      <a:pt x="289" y="23"/>
                      <a:pt x="283" y="29"/>
                    </a:cubicBezTo>
                    <a:cubicBezTo>
                      <a:pt x="276" y="35"/>
                      <a:pt x="276" y="46"/>
                      <a:pt x="283" y="52"/>
                    </a:cubicBezTo>
                    <a:cubicBezTo>
                      <a:pt x="384" y="154"/>
                      <a:pt x="384" y="154"/>
                      <a:pt x="384" y="154"/>
                    </a:cubicBezTo>
                    <a:lnTo>
                      <a:pt x="37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Freeform 27">
                <a:extLst>
                  <a:ext uri="{FF2B5EF4-FFF2-40B4-BE49-F238E27FC236}">
                    <a16:creationId xmlns:a16="http://schemas.microsoft.com/office/drawing/2014/main" id="{1CD7E06E-8973-42DA-820A-C772C66765F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40584" y="2088283"/>
                <a:ext cx="269183" cy="197080"/>
              </a:xfrm>
              <a:custGeom>
                <a:avLst/>
                <a:gdLst>
                  <a:gd name="T0" fmla="*/ 167 w 460"/>
                  <a:gd name="T1" fmla="*/ 337 h 337"/>
                  <a:gd name="T2" fmla="*/ 140 w 460"/>
                  <a:gd name="T3" fmla="*/ 326 h 337"/>
                  <a:gd name="T4" fmla="*/ 11 w 460"/>
                  <a:gd name="T5" fmla="*/ 197 h 337"/>
                  <a:gd name="T6" fmla="*/ 0 w 460"/>
                  <a:gd name="T7" fmla="*/ 170 h 337"/>
                  <a:gd name="T8" fmla="*/ 11 w 460"/>
                  <a:gd name="T9" fmla="*/ 144 h 337"/>
                  <a:gd name="T10" fmla="*/ 140 w 460"/>
                  <a:gd name="T11" fmla="*/ 15 h 337"/>
                  <a:gd name="T12" fmla="*/ 193 w 460"/>
                  <a:gd name="T13" fmla="*/ 15 h 337"/>
                  <a:gd name="T14" fmla="*/ 193 w 460"/>
                  <a:gd name="T15" fmla="*/ 67 h 337"/>
                  <a:gd name="T16" fmla="*/ 126 w 460"/>
                  <a:gd name="T17" fmla="*/ 134 h 337"/>
                  <a:gd name="T18" fmla="*/ 423 w 460"/>
                  <a:gd name="T19" fmla="*/ 134 h 337"/>
                  <a:gd name="T20" fmla="*/ 460 w 460"/>
                  <a:gd name="T21" fmla="*/ 171 h 337"/>
                  <a:gd name="T22" fmla="*/ 423 w 460"/>
                  <a:gd name="T23" fmla="*/ 208 h 337"/>
                  <a:gd name="T24" fmla="*/ 126 w 460"/>
                  <a:gd name="T25" fmla="*/ 208 h 337"/>
                  <a:gd name="T26" fmla="*/ 193 w 460"/>
                  <a:gd name="T27" fmla="*/ 274 h 337"/>
                  <a:gd name="T28" fmla="*/ 193 w 460"/>
                  <a:gd name="T29" fmla="*/ 326 h 337"/>
                  <a:gd name="T30" fmla="*/ 167 w 460"/>
                  <a:gd name="T31" fmla="*/ 337 h 337"/>
                  <a:gd name="T32" fmla="*/ 167 w 460"/>
                  <a:gd name="T33" fmla="*/ 25 h 337"/>
                  <a:gd name="T34" fmla="*/ 155 w 460"/>
                  <a:gd name="T35" fmla="*/ 29 h 337"/>
                  <a:gd name="T36" fmla="*/ 26 w 460"/>
                  <a:gd name="T37" fmla="*/ 159 h 337"/>
                  <a:gd name="T38" fmla="*/ 21 w 460"/>
                  <a:gd name="T39" fmla="*/ 170 h 337"/>
                  <a:gd name="T40" fmla="*/ 26 w 460"/>
                  <a:gd name="T41" fmla="*/ 182 h 337"/>
                  <a:gd name="T42" fmla="*/ 155 w 460"/>
                  <a:gd name="T43" fmla="*/ 311 h 337"/>
                  <a:gd name="T44" fmla="*/ 167 w 460"/>
                  <a:gd name="T45" fmla="*/ 316 h 337"/>
                  <a:gd name="T46" fmla="*/ 178 w 460"/>
                  <a:gd name="T47" fmla="*/ 311 h 337"/>
                  <a:gd name="T48" fmla="*/ 178 w 460"/>
                  <a:gd name="T49" fmla="*/ 289 h 337"/>
                  <a:gd name="T50" fmla="*/ 76 w 460"/>
                  <a:gd name="T51" fmla="*/ 187 h 337"/>
                  <a:gd name="T52" fmla="*/ 423 w 460"/>
                  <a:gd name="T53" fmla="*/ 187 h 337"/>
                  <a:gd name="T54" fmla="*/ 439 w 460"/>
                  <a:gd name="T55" fmla="*/ 171 h 337"/>
                  <a:gd name="T56" fmla="*/ 423 w 460"/>
                  <a:gd name="T57" fmla="*/ 155 h 337"/>
                  <a:gd name="T58" fmla="*/ 76 w 460"/>
                  <a:gd name="T59" fmla="*/ 155 h 337"/>
                  <a:gd name="T60" fmla="*/ 178 w 460"/>
                  <a:gd name="T61" fmla="*/ 53 h 337"/>
                  <a:gd name="T62" fmla="*/ 183 w 460"/>
                  <a:gd name="T63" fmla="*/ 41 h 337"/>
                  <a:gd name="T64" fmla="*/ 178 w 460"/>
                  <a:gd name="T65" fmla="*/ 29 h 337"/>
                  <a:gd name="T66" fmla="*/ 167 w 460"/>
                  <a:gd name="T67" fmla="*/ 25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60" h="337">
                    <a:moveTo>
                      <a:pt x="167" y="337"/>
                    </a:moveTo>
                    <a:cubicBezTo>
                      <a:pt x="157" y="337"/>
                      <a:pt x="148" y="333"/>
                      <a:pt x="140" y="326"/>
                    </a:cubicBezTo>
                    <a:cubicBezTo>
                      <a:pt x="11" y="197"/>
                      <a:pt x="11" y="197"/>
                      <a:pt x="11" y="197"/>
                    </a:cubicBezTo>
                    <a:cubicBezTo>
                      <a:pt x="4" y="190"/>
                      <a:pt x="0" y="180"/>
                      <a:pt x="0" y="170"/>
                    </a:cubicBezTo>
                    <a:cubicBezTo>
                      <a:pt x="0" y="160"/>
                      <a:pt x="4" y="151"/>
                      <a:pt x="11" y="144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55" y="0"/>
                      <a:pt x="178" y="0"/>
                      <a:pt x="193" y="15"/>
                    </a:cubicBezTo>
                    <a:cubicBezTo>
                      <a:pt x="207" y="29"/>
                      <a:pt x="207" y="53"/>
                      <a:pt x="193" y="67"/>
                    </a:cubicBezTo>
                    <a:cubicBezTo>
                      <a:pt x="126" y="134"/>
                      <a:pt x="126" y="134"/>
                      <a:pt x="126" y="134"/>
                    </a:cubicBezTo>
                    <a:cubicBezTo>
                      <a:pt x="423" y="134"/>
                      <a:pt x="423" y="134"/>
                      <a:pt x="423" y="134"/>
                    </a:cubicBezTo>
                    <a:cubicBezTo>
                      <a:pt x="444" y="134"/>
                      <a:pt x="460" y="151"/>
                      <a:pt x="460" y="171"/>
                    </a:cubicBezTo>
                    <a:cubicBezTo>
                      <a:pt x="460" y="191"/>
                      <a:pt x="444" y="208"/>
                      <a:pt x="423" y="208"/>
                    </a:cubicBezTo>
                    <a:cubicBezTo>
                      <a:pt x="126" y="208"/>
                      <a:pt x="126" y="208"/>
                      <a:pt x="126" y="208"/>
                    </a:cubicBezTo>
                    <a:cubicBezTo>
                      <a:pt x="193" y="274"/>
                      <a:pt x="193" y="274"/>
                      <a:pt x="193" y="274"/>
                    </a:cubicBezTo>
                    <a:cubicBezTo>
                      <a:pt x="207" y="288"/>
                      <a:pt x="207" y="312"/>
                      <a:pt x="193" y="326"/>
                    </a:cubicBezTo>
                    <a:cubicBezTo>
                      <a:pt x="185" y="333"/>
                      <a:pt x="176" y="337"/>
                      <a:pt x="167" y="337"/>
                    </a:cubicBezTo>
                    <a:close/>
                    <a:moveTo>
                      <a:pt x="167" y="25"/>
                    </a:moveTo>
                    <a:cubicBezTo>
                      <a:pt x="162" y="25"/>
                      <a:pt x="158" y="26"/>
                      <a:pt x="155" y="29"/>
                    </a:cubicBezTo>
                    <a:cubicBezTo>
                      <a:pt x="26" y="159"/>
                      <a:pt x="26" y="159"/>
                      <a:pt x="26" y="159"/>
                    </a:cubicBezTo>
                    <a:cubicBezTo>
                      <a:pt x="23" y="162"/>
                      <a:pt x="21" y="166"/>
                      <a:pt x="21" y="170"/>
                    </a:cubicBezTo>
                    <a:cubicBezTo>
                      <a:pt x="21" y="175"/>
                      <a:pt x="23" y="179"/>
                      <a:pt x="26" y="182"/>
                    </a:cubicBezTo>
                    <a:cubicBezTo>
                      <a:pt x="155" y="311"/>
                      <a:pt x="155" y="311"/>
                      <a:pt x="155" y="311"/>
                    </a:cubicBezTo>
                    <a:cubicBezTo>
                      <a:pt x="158" y="314"/>
                      <a:pt x="162" y="316"/>
                      <a:pt x="167" y="316"/>
                    </a:cubicBezTo>
                    <a:cubicBezTo>
                      <a:pt x="171" y="316"/>
                      <a:pt x="175" y="314"/>
                      <a:pt x="178" y="311"/>
                    </a:cubicBezTo>
                    <a:cubicBezTo>
                      <a:pt x="184" y="305"/>
                      <a:pt x="184" y="295"/>
                      <a:pt x="178" y="289"/>
                    </a:cubicBezTo>
                    <a:cubicBezTo>
                      <a:pt x="76" y="187"/>
                      <a:pt x="76" y="187"/>
                      <a:pt x="76" y="187"/>
                    </a:cubicBezTo>
                    <a:cubicBezTo>
                      <a:pt x="423" y="187"/>
                      <a:pt x="423" y="187"/>
                      <a:pt x="423" y="187"/>
                    </a:cubicBezTo>
                    <a:cubicBezTo>
                      <a:pt x="432" y="187"/>
                      <a:pt x="439" y="180"/>
                      <a:pt x="439" y="171"/>
                    </a:cubicBezTo>
                    <a:cubicBezTo>
                      <a:pt x="439" y="162"/>
                      <a:pt x="432" y="155"/>
                      <a:pt x="423" y="155"/>
                    </a:cubicBezTo>
                    <a:cubicBezTo>
                      <a:pt x="76" y="155"/>
                      <a:pt x="76" y="155"/>
                      <a:pt x="76" y="155"/>
                    </a:cubicBezTo>
                    <a:cubicBezTo>
                      <a:pt x="178" y="53"/>
                      <a:pt x="178" y="53"/>
                      <a:pt x="178" y="53"/>
                    </a:cubicBezTo>
                    <a:cubicBezTo>
                      <a:pt x="181" y="49"/>
                      <a:pt x="183" y="45"/>
                      <a:pt x="183" y="41"/>
                    </a:cubicBezTo>
                    <a:cubicBezTo>
                      <a:pt x="183" y="37"/>
                      <a:pt x="181" y="32"/>
                      <a:pt x="178" y="29"/>
                    </a:cubicBezTo>
                    <a:cubicBezTo>
                      <a:pt x="175" y="26"/>
                      <a:pt x="171" y="25"/>
                      <a:pt x="167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C71C4E52-2805-408C-AE91-D6ED0D7CC2F4}"/>
              </a:ext>
            </a:extLst>
          </p:cNvPr>
          <p:cNvGrpSpPr/>
          <p:nvPr/>
        </p:nvGrpSpPr>
        <p:grpSpPr>
          <a:xfrm>
            <a:off x="3772017" y="810866"/>
            <a:ext cx="2206337" cy="1806169"/>
            <a:chOff x="3772017" y="810866"/>
            <a:chExt cx="2206337" cy="1806169"/>
          </a:xfrm>
        </p:grpSpPr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29265998-3ED3-4F44-9635-AD37D47AE050}"/>
                </a:ext>
              </a:extLst>
            </p:cNvPr>
            <p:cNvGrpSpPr/>
            <p:nvPr/>
          </p:nvGrpSpPr>
          <p:grpSpPr>
            <a:xfrm>
              <a:off x="3772017" y="810866"/>
              <a:ext cx="2206337" cy="1654753"/>
              <a:chOff x="3772017" y="810866"/>
              <a:chExt cx="2206337" cy="1654753"/>
            </a:xfrm>
          </p:grpSpPr>
          <p:sp>
            <p:nvSpPr>
              <p:cNvPr id="150" name="Freeform 6">
                <a:extLst>
                  <a:ext uri="{FF2B5EF4-FFF2-40B4-BE49-F238E27FC236}">
                    <a16:creationId xmlns:a16="http://schemas.microsoft.com/office/drawing/2014/main" id="{4545EDE2-29A5-4B50-ACAB-9772268C2B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017" y="810866"/>
                <a:ext cx="2206337" cy="1654753"/>
              </a:xfrm>
              <a:custGeom>
                <a:avLst/>
                <a:gdLst>
                  <a:gd name="T0" fmla="*/ 103 w 3772"/>
                  <a:gd name="T1" fmla="*/ 1977 h 2828"/>
                  <a:gd name="T2" fmla="*/ 1008 w 3772"/>
                  <a:gd name="T3" fmla="*/ 1933 h 2828"/>
                  <a:gd name="T4" fmla="*/ 1078 w 3772"/>
                  <a:gd name="T5" fmla="*/ 1969 h 2828"/>
                  <a:gd name="T6" fmla="*/ 1583 w 3772"/>
                  <a:gd name="T7" fmla="*/ 2779 h 2828"/>
                  <a:gd name="T8" fmla="*/ 1712 w 3772"/>
                  <a:gd name="T9" fmla="*/ 2782 h 2828"/>
                  <a:gd name="T10" fmla="*/ 3213 w 3772"/>
                  <a:gd name="T11" fmla="*/ 1913 h 2828"/>
                  <a:gd name="T12" fmla="*/ 3275 w 3772"/>
                  <a:gd name="T13" fmla="*/ 1872 h 2828"/>
                  <a:gd name="T14" fmla="*/ 3758 w 3772"/>
                  <a:gd name="T15" fmla="*/ 965 h 2828"/>
                  <a:gd name="T16" fmla="*/ 3755 w 3772"/>
                  <a:gd name="T17" fmla="*/ 886 h 2828"/>
                  <a:gd name="T18" fmla="*/ 3209 w 3772"/>
                  <a:gd name="T19" fmla="*/ 38 h 2828"/>
                  <a:gd name="T20" fmla="*/ 3139 w 3772"/>
                  <a:gd name="T21" fmla="*/ 2 h 2828"/>
                  <a:gd name="T22" fmla="*/ 34 w 3772"/>
                  <a:gd name="T23" fmla="*/ 1857 h 2828"/>
                  <a:gd name="T24" fmla="*/ 103 w 3772"/>
                  <a:gd name="T25" fmla="*/ 1977 h 2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72" h="2828">
                    <a:moveTo>
                      <a:pt x="103" y="1977"/>
                    </a:moveTo>
                    <a:cubicBezTo>
                      <a:pt x="1008" y="1933"/>
                      <a:pt x="1008" y="1933"/>
                      <a:pt x="1008" y="1933"/>
                    </a:cubicBezTo>
                    <a:cubicBezTo>
                      <a:pt x="1036" y="1931"/>
                      <a:pt x="1063" y="1945"/>
                      <a:pt x="1078" y="1969"/>
                    </a:cubicBezTo>
                    <a:cubicBezTo>
                      <a:pt x="1583" y="2779"/>
                      <a:pt x="1583" y="2779"/>
                      <a:pt x="1583" y="2779"/>
                    </a:cubicBezTo>
                    <a:cubicBezTo>
                      <a:pt x="1612" y="2826"/>
                      <a:pt x="1680" y="2828"/>
                      <a:pt x="1712" y="2782"/>
                    </a:cubicBezTo>
                    <a:cubicBezTo>
                      <a:pt x="2058" y="2289"/>
                      <a:pt x="2608" y="1967"/>
                      <a:pt x="3213" y="1913"/>
                    </a:cubicBezTo>
                    <a:cubicBezTo>
                      <a:pt x="3239" y="1910"/>
                      <a:pt x="3263" y="1895"/>
                      <a:pt x="3275" y="1872"/>
                    </a:cubicBezTo>
                    <a:cubicBezTo>
                      <a:pt x="3758" y="965"/>
                      <a:pt x="3758" y="965"/>
                      <a:pt x="3758" y="965"/>
                    </a:cubicBezTo>
                    <a:cubicBezTo>
                      <a:pt x="3772" y="940"/>
                      <a:pt x="3771" y="909"/>
                      <a:pt x="3755" y="886"/>
                    </a:cubicBezTo>
                    <a:cubicBezTo>
                      <a:pt x="3209" y="38"/>
                      <a:pt x="3209" y="38"/>
                      <a:pt x="3209" y="38"/>
                    </a:cubicBezTo>
                    <a:cubicBezTo>
                      <a:pt x="3194" y="14"/>
                      <a:pt x="3167" y="0"/>
                      <a:pt x="3139" y="2"/>
                    </a:cubicBezTo>
                    <a:cubicBezTo>
                      <a:pt x="1867" y="85"/>
                      <a:pt x="708" y="782"/>
                      <a:pt x="34" y="1857"/>
                    </a:cubicBezTo>
                    <a:cubicBezTo>
                      <a:pt x="0" y="1911"/>
                      <a:pt x="40" y="1980"/>
                      <a:pt x="103" y="1977"/>
                    </a:cubicBezTo>
                  </a:path>
                </a:pathLst>
              </a:custGeom>
              <a:solidFill>
                <a:srgbClr val="008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1" name="Textfeld 150">
                <a:extLst>
                  <a:ext uri="{FF2B5EF4-FFF2-40B4-BE49-F238E27FC236}">
                    <a16:creationId xmlns:a16="http://schemas.microsoft.com/office/drawing/2014/main" id="{5DF383BA-4A9D-45B2-86F1-57E1E1602AA3}"/>
                  </a:ext>
                </a:extLst>
              </p:cNvPr>
              <p:cNvSpPr txBox="1"/>
              <p:nvPr/>
            </p:nvSpPr>
            <p:spPr>
              <a:xfrm>
                <a:off x="4228373" y="1208600"/>
                <a:ext cx="1540886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</a:t>
                </a:r>
                <a:br>
                  <a:rPr lang="de-DE" sz="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DEVELOPMENT</a:t>
                </a:r>
                <a:b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Short </a:t>
                </a:r>
                <a:r>
                  <a:rPr lang="de-DE" sz="9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development</a:t>
                </a: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de-DE" sz="90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cycles</a:t>
                </a:r>
                <a:r>
                  <a:rPr lang="de-DE" sz="90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</a:t>
                </a:r>
                <a:br>
                  <a:rPr lang="de-DE" sz="90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</a:br>
                <a:r>
                  <a:rPr lang="de-DE" sz="90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for </a:t>
                </a:r>
                <a:r>
                  <a:rPr lang="de-DE" sz="9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new</a:t>
                </a: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de-DE" sz="9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devices</a:t>
                </a:r>
                <a:endParaRPr lang="de-DE" sz="900" dirty="0">
                  <a:solidFill>
                    <a:schemeClr val="bg1"/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45" name="Gruppieren 144">
              <a:extLst>
                <a:ext uri="{FF2B5EF4-FFF2-40B4-BE49-F238E27FC236}">
                  <a16:creationId xmlns:a16="http://schemas.microsoft.com/office/drawing/2014/main" id="{DA0A2509-79CA-4E6F-BECF-7A49512A02D5}"/>
                </a:ext>
              </a:extLst>
            </p:cNvPr>
            <p:cNvGrpSpPr/>
            <p:nvPr/>
          </p:nvGrpSpPr>
          <p:grpSpPr>
            <a:xfrm>
              <a:off x="4916043" y="1900817"/>
              <a:ext cx="717421" cy="716218"/>
              <a:chOff x="4916043" y="1900817"/>
              <a:chExt cx="717421" cy="716218"/>
            </a:xfrm>
          </p:grpSpPr>
          <p:sp>
            <p:nvSpPr>
              <p:cNvPr id="146" name="Oval 13">
                <a:extLst>
                  <a:ext uri="{FF2B5EF4-FFF2-40B4-BE49-F238E27FC236}">
                    <a16:creationId xmlns:a16="http://schemas.microsoft.com/office/drawing/2014/main" id="{97A1661B-6618-4595-BA57-977EF84C2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1279" y="1924851"/>
                <a:ext cx="666949" cy="668150"/>
              </a:xfrm>
              <a:prstGeom prst="ellipse">
                <a:avLst/>
              </a:prstGeom>
              <a:solidFill>
                <a:srgbClr val="AE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Freeform 14">
                <a:extLst>
                  <a:ext uri="{FF2B5EF4-FFF2-40B4-BE49-F238E27FC236}">
                    <a16:creationId xmlns:a16="http://schemas.microsoft.com/office/drawing/2014/main" id="{45DE9979-587B-4E8C-A8BB-12BADC5545D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16043" y="1900817"/>
                <a:ext cx="717421" cy="716218"/>
              </a:xfrm>
              <a:custGeom>
                <a:avLst/>
                <a:gdLst>
                  <a:gd name="T0" fmla="*/ 612 w 1225"/>
                  <a:gd name="T1" fmla="*/ 1225 h 1225"/>
                  <a:gd name="T2" fmla="*/ 0 w 1225"/>
                  <a:gd name="T3" fmla="*/ 613 h 1225"/>
                  <a:gd name="T4" fmla="*/ 612 w 1225"/>
                  <a:gd name="T5" fmla="*/ 0 h 1225"/>
                  <a:gd name="T6" fmla="*/ 1225 w 1225"/>
                  <a:gd name="T7" fmla="*/ 613 h 1225"/>
                  <a:gd name="T8" fmla="*/ 612 w 1225"/>
                  <a:gd name="T9" fmla="*/ 1225 h 1225"/>
                  <a:gd name="T10" fmla="*/ 612 w 1225"/>
                  <a:gd name="T11" fmla="*/ 85 h 1225"/>
                  <a:gd name="T12" fmla="*/ 85 w 1225"/>
                  <a:gd name="T13" fmla="*/ 613 h 1225"/>
                  <a:gd name="T14" fmla="*/ 612 w 1225"/>
                  <a:gd name="T15" fmla="*/ 1140 h 1225"/>
                  <a:gd name="T16" fmla="*/ 1140 w 1225"/>
                  <a:gd name="T17" fmla="*/ 613 h 1225"/>
                  <a:gd name="T18" fmla="*/ 612 w 1225"/>
                  <a:gd name="T19" fmla="*/ 85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5" h="1225">
                    <a:moveTo>
                      <a:pt x="612" y="1225"/>
                    </a:moveTo>
                    <a:cubicBezTo>
                      <a:pt x="275" y="1225"/>
                      <a:pt x="0" y="950"/>
                      <a:pt x="0" y="613"/>
                    </a:cubicBezTo>
                    <a:cubicBezTo>
                      <a:pt x="0" y="275"/>
                      <a:pt x="275" y="0"/>
                      <a:pt x="612" y="0"/>
                    </a:cubicBezTo>
                    <a:cubicBezTo>
                      <a:pt x="950" y="0"/>
                      <a:pt x="1225" y="275"/>
                      <a:pt x="1225" y="613"/>
                    </a:cubicBezTo>
                    <a:cubicBezTo>
                      <a:pt x="1225" y="950"/>
                      <a:pt x="950" y="1225"/>
                      <a:pt x="612" y="1225"/>
                    </a:cubicBezTo>
                    <a:close/>
                    <a:moveTo>
                      <a:pt x="612" y="85"/>
                    </a:moveTo>
                    <a:cubicBezTo>
                      <a:pt x="321" y="85"/>
                      <a:pt x="85" y="322"/>
                      <a:pt x="85" y="613"/>
                    </a:cubicBezTo>
                    <a:cubicBezTo>
                      <a:pt x="85" y="904"/>
                      <a:pt x="321" y="1140"/>
                      <a:pt x="612" y="1140"/>
                    </a:cubicBezTo>
                    <a:cubicBezTo>
                      <a:pt x="904" y="1140"/>
                      <a:pt x="1140" y="904"/>
                      <a:pt x="1140" y="613"/>
                    </a:cubicBezTo>
                    <a:cubicBezTo>
                      <a:pt x="1140" y="322"/>
                      <a:pt x="904" y="85"/>
                      <a:pt x="612" y="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Freeform 37">
                <a:extLst>
                  <a:ext uri="{FF2B5EF4-FFF2-40B4-BE49-F238E27FC236}">
                    <a16:creationId xmlns:a16="http://schemas.microsoft.com/office/drawing/2014/main" id="{8066327B-76E4-48EF-85F6-E42A4BDF66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05913" y="2090687"/>
                <a:ext cx="337681" cy="337681"/>
              </a:xfrm>
              <a:custGeom>
                <a:avLst/>
                <a:gdLst>
                  <a:gd name="T0" fmla="*/ 288 w 577"/>
                  <a:gd name="T1" fmla="*/ 577 h 577"/>
                  <a:gd name="T2" fmla="*/ 0 w 577"/>
                  <a:gd name="T3" fmla="*/ 289 h 577"/>
                  <a:gd name="T4" fmla="*/ 288 w 577"/>
                  <a:gd name="T5" fmla="*/ 0 h 577"/>
                  <a:gd name="T6" fmla="*/ 577 w 577"/>
                  <a:gd name="T7" fmla="*/ 289 h 577"/>
                  <a:gd name="T8" fmla="*/ 288 w 577"/>
                  <a:gd name="T9" fmla="*/ 577 h 577"/>
                  <a:gd name="T10" fmla="*/ 288 w 577"/>
                  <a:gd name="T11" fmla="*/ 48 h 577"/>
                  <a:gd name="T12" fmla="*/ 48 w 577"/>
                  <a:gd name="T13" fmla="*/ 289 h 577"/>
                  <a:gd name="T14" fmla="*/ 288 w 577"/>
                  <a:gd name="T15" fmla="*/ 529 h 577"/>
                  <a:gd name="T16" fmla="*/ 529 w 577"/>
                  <a:gd name="T17" fmla="*/ 289 h 577"/>
                  <a:gd name="T18" fmla="*/ 288 w 577"/>
                  <a:gd name="T19" fmla="*/ 48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7" h="577">
                    <a:moveTo>
                      <a:pt x="288" y="577"/>
                    </a:moveTo>
                    <a:cubicBezTo>
                      <a:pt x="129" y="577"/>
                      <a:pt x="0" y="448"/>
                      <a:pt x="0" y="289"/>
                    </a:cubicBezTo>
                    <a:cubicBezTo>
                      <a:pt x="0" y="129"/>
                      <a:pt x="129" y="0"/>
                      <a:pt x="288" y="0"/>
                    </a:cubicBezTo>
                    <a:cubicBezTo>
                      <a:pt x="448" y="0"/>
                      <a:pt x="577" y="129"/>
                      <a:pt x="577" y="289"/>
                    </a:cubicBezTo>
                    <a:cubicBezTo>
                      <a:pt x="577" y="448"/>
                      <a:pt x="448" y="577"/>
                      <a:pt x="288" y="577"/>
                    </a:cubicBezTo>
                    <a:close/>
                    <a:moveTo>
                      <a:pt x="288" y="48"/>
                    </a:moveTo>
                    <a:cubicBezTo>
                      <a:pt x="156" y="48"/>
                      <a:pt x="48" y="156"/>
                      <a:pt x="48" y="289"/>
                    </a:cubicBezTo>
                    <a:cubicBezTo>
                      <a:pt x="48" y="421"/>
                      <a:pt x="156" y="529"/>
                      <a:pt x="288" y="529"/>
                    </a:cubicBezTo>
                    <a:cubicBezTo>
                      <a:pt x="421" y="529"/>
                      <a:pt x="529" y="421"/>
                      <a:pt x="529" y="289"/>
                    </a:cubicBezTo>
                    <a:cubicBezTo>
                      <a:pt x="529" y="156"/>
                      <a:pt x="421" y="48"/>
                      <a:pt x="288" y="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Freeform 38">
                <a:extLst>
                  <a:ext uri="{FF2B5EF4-FFF2-40B4-BE49-F238E27FC236}">
                    <a16:creationId xmlns:a16="http://schemas.microsoft.com/office/drawing/2014/main" id="{71B0CFCF-85F1-4B65-A950-D42B20432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1578" y="2144763"/>
                <a:ext cx="152617" cy="144205"/>
              </a:xfrm>
              <a:custGeom>
                <a:avLst/>
                <a:gdLst>
                  <a:gd name="T0" fmla="*/ 231 w 261"/>
                  <a:gd name="T1" fmla="*/ 151 h 246"/>
                  <a:gd name="T2" fmla="*/ 231 w 261"/>
                  <a:gd name="T3" fmla="*/ 26 h 246"/>
                  <a:gd name="T4" fmla="*/ 227 w 261"/>
                  <a:gd name="T5" fmla="*/ 10 h 246"/>
                  <a:gd name="T6" fmla="*/ 205 w 261"/>
                  <a:gd name="T7" fmla="*/ 3 h 246"/>
                  <a:gd name="T8" fmla="*/ 191 w 261"/>
                  <a:gd name="T9" fmla="*/ 26 h 246"/>
                  <a:gd name="T10" fmla="*/ 191 w 261"/>
                  <a:gd name="T11" fmla="*/ 149 h 246"/>
                  <a:gd name="T12" fmla="*/ 159 w 261"/>
                  <a:gd name="T13" fmla="*/ 182 h 246"/>
                  <a:gd name="T14" fmla="*/ 17 w 261"/>
                  <a:gd name="T15" fmla="*/ 182 h 246"/>
                  <a:gd name="T16" fmla="*/ 0 w 261"/>
                  <a:gd name="T17" fmla="*/ 198 h 246"/>
                  <a:gd name="T18" fmla="*/ 17 w 261"/>
                  <a:gd name="T19" fmla="*/ 214 h 246"/>
                  <a:gd name="T20" fmla="*/ 163 w 261"/>
                  <a:gd name="T21" fmla="*/ 214 h 246"/>
                  <a:gd name="T22" fmla="*/ 209 w 261"/>
                  <a:gd name="T23" fmla="*/ 246 h 246"/>
                  <a:gd name="T24" fmla="*/ 261 w 261"/>
                  <a:gd name="T25" fmla="*/ 196 h 246"/>
                  <a:gd name="T26" fmla="*/ 231 w 261"/>
                  <a:gd name="T27" fmla="*/ 151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1" h="246">
                    <a:moveTo>
                      <a:pt x="231" y="151"/>
                    </a:moveTo>
                    <a:cubicBezTo>
                      <a:pt x="231" y="109"/>
                      <a:pt x="231" y="68"/>
                      <a:pt x="231" y="26"/>
                    </a:cubicBezTo>
                    <a:cubicBezTo>
                      <a:pt x="231" y="21"/>
                      <a:pt x="230" y="15"/>
                      <a:pt x="227" y="10"/>
                    </a:cubicBezTo>
                    <a:cubicBezTo>
                      <a:pt x="222" y="4"/>
                      <a:pt x="212" y="0"/>
                      <a:pt x="205" y="3"/>
                    </a:cubicBezTo>
                    <a:cubicBezTo>
                      <a:pt x="196" y="7"/>
                      <a:pt x="191" y="14"/>
                      <a:pt x="191" y="26"/>
                    </a:cubicBezTo>
                    <a:cubicBezTo>
                      <a:pt x="191" y="67"/>
                      <a:pt x="191" y="108"/>
                      <a:pt x="191" y="149"/>
                    </a:cubicBezTo>
                    <a:cubicBezTo>
                      <a:pt x="176" y="154"/>
                      <a:pt x="164" y="166"/>
                      <a:pt x="159" y="182"/>
                    </a:cubicBezTo>
                    <a:cubicBezTo>
                      <a:pt x="17" y="182"/>
                      <a:pt x="17" y="182"/>
                      <a:pt x="17" y="182"/>
                    </a:cubicBezTo>
                    <a:cubicBezTo>
                      <a:pt x="8" y="182"/>
                      <a:pt x="0" y="189"/>
                      <a:pt x="0" y="198"/>
                    </a:cubicBezTo>
                    <a:cubicBezTo>
                      <a:pt x="0" y="207"/>
                      <a:pt x="8" y="214"/>
                      <a:pt x="17" y="214"/>
                    </a:cubicBezTo>
                    <a:cubicBezTo>
                      <a:pt x="163" y="214"/>
                      <a:pt x="163" y="214"/>
                      <a:pt x="163" y="214"/>
                    </a:cubicBezTo>
                    <a:cubicBezTo>
                      <a:pt x="171" y="239"/>
                      <a:pt x="189" y="246"/>
                      <a:pt x="209" y="246"/>
                    </a:cubicBezTo>
                    <a:cubicBezTo>
                      <a:pt x="238" y="246"/>
                      <a:pt x="261" y="225"/>
                      <a:pt x="261" y="196"/>
                    </a:cubicBezTo>
                    <a:cubicBezTo>
                      <a:pt x="261" y="175"/>
                      <a:pt x="249" y="159"/>
                      <a:pt x="231" y="1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1B5A5B92-3FA6-48E1-9844-7EAEDDA6830E}"/>
              </a:ext>
            </a:extLst>
          </p:cNvPr>
          <p:cNvGrpSpPr/>
          <p:nvPr/>
        </p:nvGrpSpPr>
        <p:grpSpPr>
          <a:xfrm>
            <a:off x="3424722" y="2047425"/>
            <a:ext cx="1673981" cy="2202732"/>
            <a:chOff x="3424722" y="2047425"/>
            <a:chExt cx="1673981" cy="2202732"/>
          </a:xfrm>
        </p:grpSpPr>
        <p:grpSp>
          <p:nvGrpSpPr>
            <p:cNvPr id="153" name="Gruppieren 152">
              <a:extLst>
                <a:ext uri="{FF2B5EF4-FFF2-40B4-BE49-F238E27FC236}">
                  <a16:creationId xmlns:a16="http://schemas.microsoft.com/office/drawing/2014/main" id="{FFA1543D-AEB2-418F-A869-DD9478F7E588}"/>
                </a:ext>
              </a:extLst>
            </p:cNvPr>
            <p:cNvGrpSpPr/>
            <p:nvPr/>
          </p:nvGrpSpPr>
          <p:grpSpPr>
            <a:xfrm>
              <a:off x="3424722" y="2047425"/>
              <a:ext cx="1258189" cy="2202732"/>
              <a:chOff x="3424722" y="2047425"/>
              <a:chExt cx="1258189" cy="2202732"/>
            </a:xfrm>
          </p:grpSpPr>
          <p:sp>
            <p:nvSpPr>
              <p:cNvPr id="158" name="Freeform 10">
                <a:extLst>
                  <a:ext uri="{FF2B5EF4-FFF2-40B4-BE49-F238E27FC236}">
                    <a16:creationId xmlns:a16="http://schemas.microsoft.com/office/drawing/2014/main" id="{B6E363F5-3B0C-487C-BD04-21B459DB7A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722" y="2047425"/>
                <a:ext cx="1258189" cy="2202732"/>
              </a:xfrm>
              <a:custGeom>
                <a:avLst/>
                <a:gdLst>
                  <a:gd name="T0" fmla="*/ 499 w 2151"/>
                  <a:gd name="T1" fmla="*/ 51 h 3767"/>
                  <a:gd name="T2" fmla="*/ 433 w 2151"/>
                  <a:gd name="T3" fmla="*/ 94 h 3767"/>
                  <a:gd name="T4" fmla="*/ 28 w 2151"/>
                  <a:gd name="T5" fmla="*/ 2012 h 3767"/>
                  <a:gd name="T6" fmla="*/ 487 w 2151"/>
                  <a:gd name="T7" fmla="*/ 3711 h 3767"/>
                  <a:gd name="T8" fmla="*/ 626 w 2151"/>
                  <a:gd name="T9" fmla="*/ 3710 h 3767"/>
                  <a:gd name="T10" fmla="*/ 1040 w 2151"/>
                  <a:gd name="T11" fmla="*/ 2904 h 3767"/>
                  <a:gd name="T12" fmla="*/ 1107 w 2151"/>
                  <a:gd name="T13" fmla="*/ 2862 h 3767"/>
                  <a:gd name="T14" fmla="*/ 2060 w 2151"/>
                  <a:gd name="T15" fmla="*/ 2830 h 3767"/>
                  <a:gd name="T16" fmla="*/ 2128 w 2151"/>
                  <a:gd name="T17" fmla="*/ 2719 h 3767"/>
                  <a:gd name="T18" fmla="*/ 1937 w 2151"/>
                  <a:gd name="T19" fmla="*/ 1934 h 3767"/>
                  <a:gd name="T20" fmla="*/ 2125 w 2151"/>
                  <a:gd name="T21" fmla="*/ 985 h 3767"/>
                  <a:gd name="T22" fmla="*/ 2121 w 2151"/>
                  <a:gd name="T23" fmla="*/ 910 h 3767"/>
                  <a:gd name="T24" fmla="*/ 1577 w 2151"/>
                  <a:gd name="T25" fmla="*/ 38 h 3767"/>
                  <a:gd name="T26" fmla="*/ 1507 w 2151"/>
                  <a:gd name="T27" fmla="*/ 2 h 3767"/>
                  <a:gd name="T28" fmla="*/ 499 w 2151"/>
                  <a:gd name="T29" fmla="*/ 51 h 3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51" h="3767">
                    <a:moveTo>
                      <a:pt x="499" y="51"/>
                    </a:moveTo>
                    <a:cubicBezTo>
                      <a:pt x="471" y="52"/>
                      <a:pt x="445" y="69"/>
                      <a:pt x="433" y="94"/>
                    </a:cubicBezTo>
                    <a:cubicBezTo>
                      <a:pt x="140" y="686"/>
                      <a:pt x="0" y="1348"/>
                      <a:pt x="28" y="2012"/>
                    </a:cubicBezTo>
                    <a:cubicBezTo>
                      <a:pt x="52" y="2608"/>
                      <a:pt x="210" y="3189"/>
                      <a:pt x="487" y="3711"/>
                    </a:cubicBezTo>
                    <a:cubicBezTo>
                      <a:pt x="517" y="3767"/>
                      <a:pt x="597" y="3766"/>
                      <a:pt x="626" y="3710"/>
                    </a:cubicBezTo>
                    <a:cubicBezTo>
                      <a:pt x="1040" y="2904"/>
                      <a:pt x="1040" y="2904"/>
                      <a:pt x="1040" y="2904"/>
                    </a:cubicBezTo>
                    <a:cubicBezTo>
                      <a:pt x="1053" y="2879"/>
                      <a:pt x="1079" y="2863"/>
                      <a:pt x="1107" y="2862"/>
                    </a:cubicBezTo>
                    <a:cubicBezTo>
                      <a:pt x="2060" y="2830"/>
                      <a:pt x="2060" y="2830"/>
                      <a:pt x="2060" y="2830"/>
                    </a:cubicBezTo>
                    <a:cubicBezTo>
                      <a:pt x="2115" y="2828"/>
                      <a:pt x="2151" y="2770"/>
                      <a:pt x="2128" y="2719"/>
                    </a:cubicBezTo>
                    <a:cubicBezTo>
                      <a:pt x="2013" y="2474"/>
                      <a:pt x="1948" y="2207"/>
                      <a:pt x="1937" y="1934"/>
                    </a:cubicBezTo>
                    <a:cubicBezTo>
                      <a:pt x="1923" y="1606"/>
                      <a:pt x="1988" y="1280"/>
                      <a:pt x="2125" y="985"/>
                    </a:cubicBezTo>
                    <a:cubicBezTo>
                      <a:pt x="2136" y="960"/>
                      <a:pt x="2135" y="932"/>
                      <a:pt x="2121" y="910"/>
                    </a:cubicBezTo>
                    <a:cubicBezTo>
                      <a:pt x="1577" y="38"/>
                      <a:pt x="1577" y="38"/>
                      <a:pt x="1577" y="38"/>
                    </a:cubicBezTo>
                    <a:cubicBezTo>
                      <a:pt x="1562" y="14"/>
                      <a:pt x="1535" y="0"/>
                      <a:pt x="1507" y="2"/>
                    </a:cubicBezTo>
                    <a:lnTo>
                      <a:pt x="499" y="51"/>
                    </a:lnTo>
                    <a:close/>
                  </a:path>
                </a:pathLst>
              </a:custGeom>
              <a:solidFill>
                <a:srgbClr val="0081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Textfeld 158">
                <a:extLst>
                  <a:ext uri="{FF2B5EF4-FFF2-40B4-BE49-F238E27FC236}">
                    <a16:creationId xmlns:a16="http://schemas.microsoft.com/office/drawing/2014/main" id="{97B0BA3B-3376-477C-9CD0-B645217D5152}"/>
                  </a:ext>
                </a:extLst>
              </p:cNvPr>
              <p:cNvSpPr txBox="1"/>
              <p:nvPr/>
            </p:nvSpPr>
            <p:spPr>
              <a:xfrm>
                <a:off x="3535229" y="2766046"/>
                <a:ext cx="837642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PRODUCTION</a:t>
                </a:r>
                <a:b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at a high </a:t>
                </a:r>
                <a:r>
                  <a:rPr lang="de-DE" sz="9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technical</a:t>
                </a: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de-DE" sz="9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level</a:t>
                </a:r>
                <a:endParaRPr lang="de-DE" sz="900" dirty="0">
                  <a:solidFill>
                    <a:schemeClr val="bg1"/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54" name="Gruppieren 153">
              <a:extLst>
                <a:ext uri="{FF2B5EF4-FFF2-40B4-BE49-F238E27FC236}">
                  <a16:creationId xmlns:a16="http://schemas.microsoft.com/office/drawing/2014/main" id="{04271429-AE29-48CB-AAD8-352FFA7E75E9}"/>
                </a:ext>
              </a:extLst>
            </p:cNvPr>
            <p:cNvGrpSpPr/>
            <p:nvPr/>
          </p:nvGrpSpPr>
          <p:grpSpPr>
            <a:xfrm>
              <a:off x="4382485" y="2766047"/>
              <a:ext cx="716218" cy="717420"/>
              <a:chOff x="4382485" y="2766047"/>
              <a:chExt cx="716218" cy="717420"/>
            </a:xfrm>
          </p:grpSpPr>
          <p:sp>
            <p:nvSpPr>
              <p:cNvPr id="155" name="Oval 15">
                <a:extLst>
                  <a:ext uri="{FF2B5EF4-FFF2-40B4-BE49-F238E27FC236}">
                    <a16:creationId xmlns:a16="http://schemas.microsoft.com/office/drawing/2014/main" id="{3CAEAF2A-D448-4632-A200-E23AD07B0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6519" y="2791282"/>
                <a:ext cx="668150" cy="666949"/>
              </a:xfrm>
              <a:prstGeom prst="ellipse">
                <a:avLst/>
              </a:prstGeom>
              <a:solidFill>
                <a:srgbClr val="AE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6" name="Freeform 16">
                <a:extLst>
                  <a:ext uri="{FF2B5EF4-FFF2-40B4-BE49-F238E27FC236}">
                    <a16:creationId xmlns:a16="http://schemas.microsoft.com/office/drawing/2014/main" id="{060981CB-EA4B-4D30-A617-F8E260075C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82485" y="2766047"/>
                <a:ext cx="716218" cy="717420"/>
              </a:xfrm>
              <a:custGeom>
                <a:avLst/>
                <a:gdLst>
                  <a:gd name="T0" fmla="*/ 613 w 1225"/>
                  <a:gd name="T1" fmla="*/ 1225 h 1225"/>
                  <a:gd name="T2" fmla="*/ 0 w 1225"/>
                  <a:gd name="T3" fmla="*/ 613 h 1225"/>
                  <a:gd name="T4" fmla="*/ 613 w 1225"/>
                  <a:gd name="T5" fmla="*/ 0 h 1225"/>
                  <a:gd name="T6" fmla="*/ 1225 w 1225"/>
                  <a:gd name="T7" fmla="*/ 613 h 1225"/>
                  <a:gd name="T8" fmla="*/ 613 w 1225"/>
                  <a:gd name="T9" fmla="*/ 1225 h 1225"/>
                  <a:gd name="T10" fmla="*/ 613 w 1225"/>
                  <a:gd name="T11" fmla="*/ 85 h 1225"/>
                  <a:gd name="T12" fmla="*/ 85 w 1225"/>
                  <a:gd name="T13" fmla="*/ 613 h 1225"/>
                  <a:gd name="T14" fmla="*/ 613 w 1225"/>
                  <a:gd name="T15" fmla="*/ 1141 h 1225"/>
                  <a:gd name="T16" fmla="*/ 1141 w 1225"/>
                  <a:gd name="T17" fmla="*/ 613 h 1225"/>
                  <a:gd name="T18" fmla="*/ 613 w 1225"/>
                  <a:gd name="T19" fmla="*/ 85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5" h="1225">
                    <a:moveTo>
                      <a:pt x="613" y="1225"/>
                    </a:moveTo>
                    <a:cubicBezTo>
                      <a:pt x="275" y="1225"/>
                      <a:pt x="0" y="950"/>
                      <a:pt x="0" y="613"/>
                    </a:cubicBezTo>
                    <a:cubicBezTo>
                      <a:pt x="0" y="275"/>
                      <a:pt x="275" y="0"/>
                      <a:pt x="613" y="0"/>
                    </a:cubicBezTo>
                    <a:cubicBezTo>
                      <a:pt x="951" y="0"/>
                      <a:pt x="1225" y="275"/>
                      <a:pt x="1225" y="613"/>
                    </a:cubicBezTo>
                    <a:cubicBezTo>
                      <a:pt x="1225" y="950"/>
                      <a:pt x="951" y="1225"/>
                      <a:pt x="613" y="1225"/>
                    </a:cubicBezTo>
                    <a:close/>
                    <a:moveTo>
                      <a:pt x="613" y="85"/>
                    </a:moveTo>
                    <a:cubicBezTo>
                      <a:pt x="322" y="85"/>
                      <a:pt x="85" y="322"/>
                      <a:pt x="85" y="613"/>
                    </a:cubicBezTo>
                    <a:cubicBezTo>
                      <a:pt x="85" y="904"/>
                      <a:pt x="322" y="1141"/>
                      <a:pt x="613" y="1141"/>
                    </a:cubicBezTo>
                    <a:cubicBezTo>
                      <a:pt x="904" y="1141"/>
                      <a:pt x="1141" y="904"/>
                      <a:pt x="1141" y="613"/>
                    </a:cubicBezTo>
                    <a:cubicBezTo>
                      <a:pt x="1141" y="322"/>
                      <a:pt x="904" y="85"/>
                      <a:pt x="613" y="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7" name="Freeform 39">
                <a:extLst>
                  <a:ext uri="{FF2B5EF4-FFF2-40B4-BE49-F238E27FC236}">
                    <a16:creationId xmlns:a16="http://schemas.microsoft.com/office/drawing/2014/main" id="{B5054466-5BCB-43F2-B41D-DD711408A7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66346" y="2949908"/>
                <a:ext cx="348496" cy="348496"/>
              </a:xfrm>
              <a:custGeom>
                <a:avLst/>
                <a:gdLst>
                  <a:gd name="T0" fmla="*/ 237 w 596"/>
                  <a:gd name="T1" fmla="*/ 535 h 596"/>
                  <a:gd name="T2" fmla="*/ 206 w 596"/>
                  <a:gd name="T3" fmla="*/ 507 h 596"/>
                  <a:gd name="T4" fmla="*/ 138 w 596"/>
                  <a:gd name="T5" fmla="*/ 518 h 596"/>
                  <a:gd name="T6" fmla="*/ 77 w 596"/>
                  <a:gd name="T7" fmla="*/ 416 h 596"/>
                  <a:gd name="T8" fmla="*/ 44 w 596"/>
                  <a:gd name="T9" fmla="*/ 357 h 596"/>
                  <a:gd name="T10" fmla="*/ 1 w 596"/>
                  <a:gd name="T11" fmla="*/ 281 h 596"/>
                  <a:gd name="T12" fmla="*/ 98 w 596"/>
                  <a:gd name="T13" fmla="*/ 190 h 596"/>
                  <a:gd name="T14" fmla="*/ 73 w 596"/>
                  <a:gd name="T15" fmla="*/ 155 h 596"/>
                  <a:gd name="T16" fmla="*/ 173 w 596"/>
                  <a:gd name="T17" fmla="*/ 89 h 596"/>
                  <a:gd name="T18" fmla="*/ 236 w 596"/>
                  <a:gd name="T19" fmla="*/ 72 h 596"/>
                  <a:gd name="T20" fmla="*/ 279 w 596"/>
                  <a:gd name="T21" fmla="*/ 2 h 596"/>
                  <a:gd name="T22" fmla="*/ 361 w 596"/>
                  <a:gd name="T23" fmla="*/ 72 h 596"/>
                  <a:gd name="T24" fmla="*/ 452 w 596"/>
                  <a:gd name="T25" fmla="*/ 87 h 596"/>
                  <a:gd name="T26" fmla="*/ 528 w 596"/>
                  <a:gd name="T27" fmla="*/ 175 h 596"/>
                  <a:gd name="T28" fmla="*/ 516 w 596"/>
                  <a:gd name="T29" fmla="*/ 235 h 596"/>
                  <a:gd name="T30" fmla="*/ 595 w 596"/>
                  <a:gd name="T31" fmla="*/ 282 h 596"/>
                  <a:gd name="T32" fmla="*/ 532 w 596"/>
                  <a:gd name="T33" fmla="*/ 361 h 596"/>
                  <a:gd name="T34" fmla="*/ 510 w 596"/>
                  <a:gd name="T35" fmla="*/ 425 h 596"/>
                  <a:gd name="T36" fmla="*/ 444 w 596"/>
                  <a:gd name="T37" fmla="*/ 525 h 596"/>
                  <a:gd name="T38" fmla="*/ 362 w 596"/>
                  <a:gd name="T39" fmla="*/ 517 h 596"/>
                  <a:gd name="T40" fmla="*/ 353 w 596"/>
                  <a:gd name="T41" fmla="*/ 568 h 596"/>
                  <a:gd name="T42" fmla="*/ 197 w 596"/>
                  <a:gd name="T43" fmla="*/ 466 h 596"/>
                  <a:gd name="T44" fmla="*/ 264 w 596"/>
                  <a:gd name="T45" fmla="*/ 507 h 596"/>
                  <a:gd name="T46" fmla="*/ 282 w 596"/>
                  <a:gd name="T47" fmla="*/ 564 h 596"/>
                  <a:gd name="T48" fmla="*/ 326 w 596"/>
                  <a:gd name="T49" fmla="*/ 543 h 596"/>
                  <a:gd name="T50" fmla="*/ 410 w 596"/>
                  <a:gd name="T51" fmla="*/ 463 h 596"/>
                  <a:gd name="T52" fmla="*/ 462 w 596"/>
                  <a:gd name="T53" fmla="*/ 499 h 596"/>
                  <a:gd name="T54" fmla="*/ 484 w 596"/>
                  <a:gd name="T55" fmla="*/ 443 h 596"/>
                  <a:gd name="T56" fmla="*/ 494 w 596"/>
                  <a:gd name="T57" fmla="*/ 335 h 596"/>
                  <a:gd name="T58" fmla="*/ 554 w 596"/>
                  <a:gd name="T59" fmla="*/ 325 h 596"/>
                  <a:gd name="T60" fmla="*/ 555 w 596"/>
                  <a:gd name="T61" fmla="*/ 274 h 596"/>
                  <a:gd name="T62" fmla="*/ 476 w 596"/>
                  <a:gd name="T63" fmla="*/ 189 h 596"/>
                  <a:gd name="T64" fmla="*/ 504 w 596"/>
                  <a:gd name="T65" fmla="*/ 131 h 596"/>
                  <a:gd name="T66" fmla="*/ 440 w 596"/>
                  <a:gd name="T67" fmla="*/ 131 h 596"/>
                  <a:gd name="T68" fmla="*/ 335 w 596"/>
                  <a:gd name="T69" fmla="*/ 106 h 596"/>
                  <a:gd name="T70" fmla="*/ 315 w 596"/>
                  <a:gd name="T71" fmla="*/ 33 h 596"/>
                  <a:gd name="T72" fmla="*/ 269 w 596"/>
                  <a:gd name="T73" fmla="*/ 63 h 596"/>
                  <a:gd name="T74" fmla="*/ 186 w 596"/>
                  <a:gd name="T75" fmla="*/ 136 h 596"/>
                  <a:gd name="T76" fmla="*/ 136 w 596"/>
                  <a:gd name="T77" fmla="*/ 101 h 596"/>
                  <a:gd name="T78" fmla="*/ 110 w 596"/>
                  <a:gd name="T79" fmla="*/ 153 h 596"/>
                  <a:gd name="T80" fmla="*/ 132 w 596"/>
                  <a:gd name="T81" fmla="*/ 192 h 596"/>
                  <a:gd name="T82" fmla="*/ 70 w 596"/>
                  <a:gd name="T83" fmla="*/ 269 h 596"/>
                  <a:gd name="T84" fmla="*/ 39 w 596"/>
                  <a:gd name="T85" fmla="*/ 324 h 596"/>
                  <a:gd name="T86" fmla="*/ 98 w 596"/>
                  <a:gd name="T87" fmla="*/ 336 h 596"/>
                  <a:gd name="T88" fmla="*/ 90 w 596"/>
                  <a:gd name="T89" fmla="*/ 452 h 596"/>
                  <a:gd name="T90" fmla="*/ 132 w 596"/>
                  <a:gd name="T91" fmla="*/ 484 h 596"/>
                  <a:gd name="T92" fmla="*/ 298 w 596"/>
                  <a:gd name="T93" fmla="*/ 421 h 596"/>
                  <a:gd name="T94" fmla="*/ 299 w 596"/>
                  <a:gd name="T95" fmla="*/ 177 h 596"/>
                  <a:gd name="T96" fmla="*/ 299 w 596"/>
                  <a:gd name="T97" fmla="*/ 421 h 596"/>
                  <a:gd name="T98" fmla="*/ 299 w 596"/>
                  <a:gd name="T99" fmla="*/ 209 h 596"/>
                  <a:gd name="T100" fmla="*/ 234 w 596"/>
                  <a:gd name="T101" fmla="*/ 362 h 5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96" h="596">
                    <a:moveTo>
                      <a:pt x="297" y="596"/>
                    </a:moveTo>
                    <a:cubicBezTo>
                      <a:pt x="291" y="596"/>
                      <a:pt x="286" y="596"/>
                      <a:pt x="280" y="596"/>
                    </a:cubicBezTo>
                    <a:cubicBezTo>
                      <a:pt x="260" y="595"/>
                      <a:pt x="246" y="584"/>
                      <a:pt x="242" y="563"/>
                    </a:cubicBezTo>
                    <a:cubicBezTo>
                      <a:pt x="240" y="554"/>
                      <a:pt x="239" y="545"/>
                      <a:pt x="237" y="535"/>
                    </a:cubicBezTo>
                    <a:cubicBezTo>
                      <a:pt x="235" y="522"/>
                      <a:pt x="235" y="522"/>
                      <a:pt x="235" y="522"/>
                    </a:cubicBezTo>
                    <a:cubicBezTo>
                      <a:pt x="234" y="520"/>
                      <a:pt x="234" y="519"/>
                      <a:pt x="234" y="517"/>
                    </a:cubicBezTo>
                    <a:cubicBezTo>
                      <a:pt x="232" y="516"/>
                      <a:pt x="232" y="516"/>
                      <a:pt x="232" y="516"/>
                    </a:cubicBezTo>
                    <a:cubicBezTo>
                      <a:pt x="223" y="513"/>
                      <a:pt x="215" y="510"/>
                      <a:pt x="206" y="507"/>
                    </a:cubicBezTo>
                    <a:cubicBezTo>
                      <a:pt x="198" y="503"/>
                      <a:pt x="190" y="499"/>
                      <a:pt x="182" y="494"/>
                    </a:cubicBezTo>
                    <a:cubicBezTo>
                      <a:pt x="179" y="493"/>
                      <a:pt x="179" y="493"/>
                      <a:pt x="179" y="493"/>
                    </a:cubicBezTo>
                    <a:cubicBezTo>
                      <a:pt x="149" y="511"/>
                      <a:pt x="149" y="511"/>
                      <a:pt x="149" y="511"/>
                    </a:cubicBezTo>
                    <a:cubicBezTo>
                      <a:pt x="145" y="514"/>
                      <a:pt x="142" y="516"/>
                      <a:pt x="138" y="518"/>
                    </a:cubicBezTo>
                    <a:cubicBezTo>
                      <a:pt x="120" y="528"/>
                      <a:pt x="103" y="525"/>
                      <a:pt x="88" y="511"/>
                    </a:cubicBezTo>
                    <a:cubicBezTo>
                      <a:pt x="80" y="502"/>
                      <a:pt x="72" y="493"/>
                      <a:pt x="64" y="484"/>
                    </a:cubicBezTo>
                    <a:cubicBezTo>
                      <a:pt x="52" y="469"/>
                      <a:pt x="52" y="449"/>
                      <a:pt x="64" y="433"/>
                    </a:cubicBezTo>
                    <a:cubicBezTo>
                      <a:pt x="68" y="428"/>
                      <a:pt x="73" y="422"/>
                      <a:pt x="77" y="416"/>
                    </a:cubicBezTo>
                    <a:cubicBezTo>
                      <a:pt x="93" y="397"/>
                      <a:pt x="93" y="397"/>
                      <a:pt x="93" y="397"/>
                    </a:cubicBezTo>
                    <a:cubicBezTo>
                      <a:pt x="80" y="363"/>
                      <a:pt x="80" y="363"/>
                      <a:pt x="80" y="363"/>
                    </a:cubicBezTo>
                    <a:cubicBezTo>
                      <a:pt x="75" y="362"/>
                      <a:pt x="69" y="361"/>
                      <a:pt x="63" y="360"/>
                    </a:cubicBezTo>
                    <a:cubicBezTo>
                      <a:pt x="57" y="360"/>
                      <a:pt x="50" y="359"/>
                      <a:pt x="44" y="357"/>
                    </a:cubicBezTo>
                    <a:cubicBezTo>
                      <a:pt x="42" y="357"/>
                      <a:pt x="41" y="357"/>
                      <a:pt x="39" y="356"/>
                    </a:cubicBezTo>
                    <a:cubicBezTo>
                      <a:pt x="36" y="356"/>
                      <a:pt x="33" y="355"/>
                      <a:pt x="30" y="354"/>
                    </a:cubicBezTo>
                    <a:cubicBezTo>
                      <a:pt x="12" y="349"/>
                      <a:pt x="1" y="336"/>
                      <a:pt x="1" y="318"/>
                    </a:cubicBezTo>
                    <a:cubicBezTo>
                      <a:pt x="0" y="306"/>
                      <a:pt x="0" y="293"/>
                      <a:pt x="1" y="281"/>
                    </a:cubicBezTo>
                    <a:cubicBezTo>
                      <a:pt x="2" y="261"/>
                      <a:pt x="14" y="247"/>
                      <a:pt x="34" y="243"/>
                    </a:cubicBezTo>
                    <a:cubicBezTo>
                      <a:pt x="45" y="241"/>
                      <a:pt x="55" y="239"/>
                      <a:pt x="65" y="237"/>
                    </a:cubicBezTo>
                    <a:cubicBezTo>
                      <a:pt x="80" y="235"/>
                      <a:pt x="80" y="235"/>
                      <a:pt x="80" y="235"/>
                    </a:cubicBezTo>
                    <a:cubicBezTo>
                      <a:pt x="98" y="190"/>
                      <a:pt x="98" y="190"/>
                      <a:pt x="98" y="190"/>
                    </a:cubicBezTo>
                    <a:cubicBezTo>
                      <a:pt x="98" y="190"/>
                      <a:pt x="98" y="190"/>
                      <a:pt x="98" y="190"/>
                    </a:cubicBezTo>
                    <a:cubicBezTo>
                      <a:pt x="97" y="188"/>
                      <a:pt x="95" y="186"/>
                      <a:pt x="94" y="184"/>
                    </a:cubicBezTo>
                    <a:cubicBezTo>
                      <a:pt x="91" y="180"/>
                      <a:pt x="88" y="175"/>
                      <a:pt x="85" y="171"/>
                    </a:cubicBezTo>
                    <a:cubicBezTo>
                      <a:pt x="81" y="166"/>
                      <a:pt x="77" y="160"/>
                      <a:pt x="73" y="155"/>
                    </a:cubicBezTo>
                    <a:cubicBezTo>
                      <a:pt x="60" y="135"/>
                      <a:pt x="62" y="118"/>
                      <a:pt x="77" y="101"/>
                    </a:cubicBezTo>
                    <a:cubicBezTo>
                      <a:pt x="84" y="93"/>
                      <a:pt x="92" y="86"/>
                      <a:pt x="100" y="79"/>
                    </a:cubicBezTo>
                    <a:cubicBezTo>
                      <a:pt x="116" y="63"/>
                      <a:pt x="134" y="62"/>
                      <a:pt x="153" y="74"/>
                    </a:cubicBezTo>
                    <a:cubicBezTo>
                      <a:pt x="160" y="79"/>
                      <a:pt x="167" y="84"/>
                      <a:pt x="173" y="89"/>
                    </a:cubicBezTo>
                    <a:cubicBezTo>
                      <a:pt x="177" y="91"/>
                      <a:pt x="181" y="94"/>
                      <a:pt x="184" y="97"/>
                    </a:cubicBezTo>
                    <a:cubicBezTo>
                      <a:pt x="186" y="98"/>
                      <a:pt x="188" y="99"/>
                      <a:pt x="189" y="100"/>
                    </a:cubicBezTo>
                    <a:cubicBezTo>
                      <a:pt x="234" y="81"/>
                      <a:pt x="234" y="81"/>
                      <a:pt x="234" y="81"/>
                    </a:cubicBezTo>
                    <a:cubicBezTo>
                      <a:pt x="235" y="78"/>
                      <a:pt x="235" y="75"/>
                      <a:pt x="236" y="72"/>
                    </a:cubicBezTo>
                    <a:cubicBezTo>
                      <a:pt x="236" y="66"/>
                      <a:pt x="237" y="61"/>
                      <a:pt x="238" y="55"/>
                    </a:cubicBezTo>
                    <a:cubicBezTo>
                      <a:pt x="240" y="51"/>
                      <a:pt x="240" y="46"/>
                      <a:pt x="241" y="42"/>
                    </a:cubicBezTo>
                    <a:cubicBezTo>
                      <a:pt x="242" y="36"/>
                      <a:pt x="242" y="36"/>
                      <a:pt x="242" y="36"/>
                    </a:cubicBezTo>
                    <a:cubicBezTo>
                      <a:pt x="245" y="17"/>
                      <a:pt x="259" y="4"/>
                      <a:pt x="279" y="2"/>
                    </a:cubicBezTo>
                    <a:cubicBezTo>
                      <a:pt x="291" y="0"/>
                      <a:pt x="305" y="0"/>
                      <a:pt x="318" y="2"/>
                    </a:cubicBezTo>
                    <a:cubicBezTo>
                      <a:pt x="337" y="4"/>
                      <a:pt x="351" y="17"/>
                      <a:pt x="355" y="36"/>
                    </a:cubicBezTo>
                    <a:cubicBezTo>
                      <a:pt x="356" y="43"/>
                      <a:pt x="357" y="50"/>
                      <a:pt x="358" y="57"/>
                    </a:cubicBezTo>
                    <a:cubicBezTo>
                      <a:pt x="361" y="72"/>
                      <a:pt x="361" y="72"/>
                      <a:pt x="361" y="72"/>
                    </a:cubicBezTo>
                    <a:cubicBezTo>
                      <a:pt x="361" y="75"/>
                      <a:pt x="362" y="78"/>
                      <a:pt x="363" y="81"/>
                    </a:cubicBezTo>
                    <a:cubicBezTo>
                      <a:pt x="385" y="89"/>
                      <a:pt x="403" y="97"/>
                      <a:pt x="419" y="107"/>
                    </a:cubicBezTo>
                    <a:cubicBezTo>
                      <a:pt x="423" y="105"/>
                      <a:pt x="423" y="105"/>
                      <a:pt x="423" y="105"/>
                    </a:cubicBezTo>
                    <a:cubicBezTo>
                      <a:pt x="433" y="99"/>
                      <a:pt x="442" y="93"/>
                      <a:pt x="452" y="87"/>
                    </a:cubicBezTo>
                    <a:cubicBezTo>
                      <a:pt x="478" y="70"/>
                      <a:pt x="495" y="73"/>
                      <a:pt x="516" y="96"/>
                    </a:cubicBezTo>
                    <a:cubicBezTo>
                      <a:pt x="520" y="101"/>
                      <a:pt x="520" y="101"/>
                      <a:pt x="520" y="101"/>
                    </a:cubicBezTo>
                    <a:cubicBezTo>
                      <a:pt x="522" y="104"/>
                      <a:pt x="524" y="106"/>
                      <a:pt x="526" y="108"/>
                    </a:cubicBezTo>
                    <a:cubicBezTo>
                      <a:pt x="547" y="129"/>
                      <a:pt x="548" y="152"/>
                      <a:pt x="528" y="175"/>
                    </a:cubicBezTo>
                    <a:cubicBezTo>
                      <a:pt x="522" y="181"/>
                      <a:pt x="517" y="187"/>
                      <a:pt x="512" y="194"/>
                    </a:cubicBezTo>
                    <a:cubicBezTo>
                      <a:pt x="507" y="200"/>
                      <a:pt x="507" y="200"/>
                      <a:pt x="507" y="200"/>
                    </a:cubicBezTo>
                    <a:cubicBezTo>
                      <a:pt x="506" y="202"/>
                      <a:pt x="505" y="203"/>
                      <a:pt x="504" y="204"/>
                    </a:cubicBezTo>
                    <a:cubicBezTo>
                      <a:pt x="516" y="235"/>
                      <a:pt x="516" y="235"/>
                      <a:pt x="516" y="235"/>
                    </a:cubicBezTo>
                    <a:cubicBezTo>
                      <a:pt x="556" y="242"/>
                      <a:pt x="556" y="242"/>
                      <a:pt x="556" y="242"/>
                    </a:cubicBezTo>
                    <a:cubicBezTo>
                      <a:pt x="560" y="242"/>
                      <a:pt x="561" y="243"/>
                      <a:pt x="563" y="243"/>
                    </a:cubicBezTo>
                    <a:cubicBezTo>
                      <a:pt x="583" y="248"/>
                      <a:pt x="594" y="262"/>
                      <a:pt x="595" y="282"/>
                    </a:cubicBezTo>
                    <a:cubicBezTo>
                      <a:pt x="595" y="282"/>
                      <a:pt x="595" y="282"/>
                      <a:pt x="595" y="282"/>
                    </a:cubicBezTo>
                    <a:cubicBezTo>
                      <a:pt x="596" y="293"/>
                      <a:pt x="596" y="304"/>
                      <a:pt x="595" y="315"/>
                    </a:cubicBezTo>
                    <a:cubicBezTo>
                      <a:pt x="594" y="337"/>
                      <a:pt x="582" y="352"/>
                      <a:pt x="560" y="356"/>
                    </a:cubicBezTo>
                    <a:cubicBezTo>
                      <a:pt x="554" y="357"/>
                      <a:pt x="548" y="358"/>
                      <a:pt x="542" y="359"/>
                    </a:cubicBezTo>
                    <a:cubicBezTo>
                      <a:pt x="532" y="361"/>
                      <a:pt x="532" y="361"/>
                      <a:pt x="532" y="361"/>
                    </a:cubicBezTo>
                    <a:cubicBezTo>
                      <a:pt x="526" y="362"/>
                      <a:pt x="521" y="363"/>
                      <a:pt x="517" y="363"/>
                    </a:cubicBezTo>
                    <a:cubicBezTo>
                      <a:pt x="498" y="408"/>
                      <a:pt x="498" y="408"/>
                      <a:pt x="498" y="408"/>
                    </a:cubicBezTo>
                    <a:cubicBezTo>
                      <a:pt x="499" y="409"/>
                      <a:pt x="499" y="410"/>
                      <a:pt x="500" y="411"/>
                    </a:cubicBezTo>
                    <a:cubicBezTo>
                      <a:pt x="503" y="416"/>
                      <a:pt x="506" y="420"/>
                      <a:pt x="510" y="425"/>
                    </a:cubicBezTo>
                    <a:cubicBezTo>
                      <a:pt x="515" y="431"/>
                      <a:pt x="520" y="438"/>
                      <a:pt x="524" y="445"/>
                    </a:cubicBezTo>
                    <a:cubicBezTo>
                      <a:pt x="537" y="464"/>
                      <a:pt x="535" y="483"/>
                      <a:pt x="520" y="499"/>
                    </a:cubicBezTo>
                    <a:cubicBezTo>
                      <a:pt x="512" y="508"/>
                      <a:pt x="505" y="515"/>
                      <a:pt x="498" y="522"/>
                    </a:cubicBezTo>
                    <a:cubicBezTo>
                      <a:pt x="481" y="537"/>
                      <a:pt x="463" y="538"/>
                      <a:pt x="444" y="525"/>
                    </a:cubicBezTo>
                    <a:cubicBezTo>
                      <a:pt x="438" y="521"/>
                      <a:pt x="432" y="517"/>
                      <a:pt x="426" y="512"/>
                    </a:cubicBezTo>
                    <a:cubicBezTo>
                      <a:pt x="416" y="506"/>
                      <a:pt x="416" y="506"/>
                      <a:pt x="416" y="506"/>
                    </a:cubicBezTo>
                    <a:cubicBezTo>
                      <a:pt x="413" y="503"/>
                      <a:pt x="410" y="501"/>
                      <a:pt x="407" y="499"/>
                    </a:cubicBezTo>
                    <a:cubicBezTo>
                      <a:pt x="362" y="517"/>
                      <a:pt x="362" y="517"/>
                      <a:pt x="362" y="517"/>
                    </a:cubicBezTo>
                    <a:cubicBezTo>
                      <a:pt x="361" y="522"/>
                      <a:pt x="360" y="527"/>
                      <a:pt x="360" y="532"/>
                    </a:cubicBezTo>
                    <a:cubicBezTo>
                      <a:pt x="359" y="538"/>
                      <a:pt x="358" y="544"/>
                      <a:pt x="357" y="551"/>
                    </a:cubicBezTo>
                    <a:cubicBezTo>
                      <a:pt x="356" y="552"/>
                      <a:pt x="356" y="554"/>
                      <a:pt x="356" y="556"/>
                    </a:cubicBezTo>
                    <a:cubicBezTo>
                      <a:pt x="355" y="560"/>
                      <a:pt x="354" y="564"/>
                      <a:pt x="353" y="568"/>
                    </a:cubicBezTo>
                    <a:cubicBezTo>
                      <a:pt x="348" y="585"/>
                      <a:pt x="335" y="595"/>
                      <a:pt x="318" y="596"/>
                    </a:cubicBezTo>
                    <a:cubicBezTo>
                      <a:pt x="310" y="596"/>
                      <a:pt x="303" y="596"/>
                      <a:pt x="297" y="596"/>
                    </a:cubicBezTo>
                    <a:close/>
                    <a:moveTo>
                      <a:pt x="178" y="456"/>
                    </a:moveTo>
                    <a:cubicBezTo>
                      <a:pt x="197" y="466"/>
                      <a:pt x="197" y="466"/>
                      <a:pt x="197" y="466"/>
                    </a:cubicBezTo>
                    <a:cubicBezTo>
                      <a:pt x="204" y="470"/>
                      <a:pt x="212" y="474"/>
                      <a:pt x="219" y="478"/>
                    </a:cubicBezTo>
                    <a:cubicBezTo>
                      <a:pt x="227" y="481"/>
                      <a:pt x="235" y="484"/>
                      <a:pt x="242" y="486"/>
                    </a:cubicBezTo>
                    <a:cubicBezTo>
                      <a:pt x="261" y="493"/>
                      <a:pt x="261" y="493"/>
                      <a:pt x="261" y="493"/>
                    </a:cubicBezTo>
                    <a:cubicBezTo>
                      <a:pt x="264" y="507"/>
                      <a:pt x="264" y="507"/>
                      <a:pt x="264" y="507"/>
                    </a:cubicBezTo>
                    <a:cubicBezTo>
                      <a:pt x="265" y="510"/>
                      <a:pt x="266" y="513"/>
                      <a:pt x="266" y="516"/>
                    </a:cubicBezTo>
                    <a:cubicBezTo>
                      <a:pt x="268" y="530"/>
                      <a:pt x="268" y="530"/>
                      <a:pt x="268" y="530"/>
                    </a:cubicBezTo>
                    <a:cubicBezTo>
                      <a:pt x="270" y="539"/>
                      <a:pt x="271" y="548"/>
                      <a:pt x="273" y="557"/>
                    </a:cubicBezTo>
                    <a:cubicBezTo>
                      <a:pt x="275" y="563"/>
                      <a:pt x="276" y="564"/>
                      <a:pt x="282" y="564"/>
                    </a:cubicBezTo>
                    <a:cubicBezTo>
                      <a:pt x="292" y="565"/>
                      <a:pt x="303" y="565"/>
                      <a:pt x="316" y="564"/>
                    </a:cubicBezTo>
                    <a:cubicBezTo>
                      <a:pt x="319" y="564"/>
                      <a:pt x="321" y="564"/>
                      <a:pt x="323" y="559"/>
                    </a:cubicBezTo>
                    <a:cubicBezTo>
                      <a:pt x="323" y="556"/>
                      <a:pt x="324" y="553"/>
                      <a:pt x="324" y="551"/>
                    </a:cubicBezTo>
                    <a:cubicBezTo>
                      <a:pt x="325" y="548"/>
                      <a:pt x="325" y="546"/>
                      <a:pt x="326" y="543"/>
                    </a:cubicBezTo>
                    <a:cubicBezTo>
                      <a:pt x="327" y="538"/>
                      <a:pt x="328" y="533"/>
                      <a:pt x="328" y="528"/>
                    </a:cubicBezTo>
                    <a:cubicBezTo>
                      <a:pt x="330" y="519"/>
                      <a:pt x="331" y="509"/>
                      <a:pt x="334" y="500"/>
                    </a:cubicBezTo>
                    <a:cubicBezTo>
                      <a:pt x="337" y="494"/>
                      <a:pt x="337" y="494"/>
                      <a:pt x="337" y="494"/>
                    </a:cubicBezTo>
                    <a:cubicBezTo>
                      <a:pt x="410" y="463"/>
                      <a:pt x="410" y="463"/>
                      <a:pt x="410" y="463"/>
                    </a:cubicBezTo>
                    <a:cubicBezTo>
                      <a:pt x="421" y="471"/>
                      <a:pt x="421" y="471"/>
                      <a:pt x="421" y="471"/>
                    </a:cubicBezTo>
                    <a:cubicBezTo>
                      <a:pt x="425" y="474"/>
                      <a:pt x="430" y="477"/>
                      <a:pt x="434" y="480"/>
                    </a:cubicBezTo>
                    <a:cubicBezTo>
                      <a:pt x="444" y="487"/>
                      <a:pt x="444" y="487"/>
                      <a:pt x="444" y="487"/>
                    </a:cubicBezTo>
                    <a:cubicBezTo>
                      <a:pt x="450" y="491"/>
                      <a:pt x="456" y="495"/>
                      <a:pt x="462" y="499"/>
                    </a:cubicBezTo>
                    <a:cubicBezTo>
                      <a:pt x="469" y="504"/>
                      <a:pt x="471" y="503"/>
                      <a:pt x="476" y="498"/>
                    </a:cubicBezTo>
                    <a:cubicBezTo>
                      <a:pt x="483" y="492"/>
                      <a:pt x="490" y="486"/>
                      <a:pt x="497" y="478"/>
                    </a:cubicBezTo>
                    <a:cubicBezTo>
                      <a:pt x="502" y="472"/>
                      <a:pt x="502" y="469"/>
                      <a:pt x="498" y="463"/>
                    </a:cubicBezTo>
                    <a:cubicBezTo>
                      <a:pt x="493" y="456"/>
                      <a:pt x="489" y="450"/>
                      <a:pt x="484" y="443"/>
                    </a:cubicBezTo>
                    <a:cubicBezTo>
                      <a:pt x="481" y="439"/>
                      <a:pt x="477" y="434"/>
                      <a:pt x="474" y="429"/>
                    </a:cubicBezTo>
                    <a:cubicBezTo>
                      <a:pt x="472" y="426"/>
                      <a:pt x="470" y="423"/>
                      <a:pt x="468" y="420"/>
                    </a:cubicBezTo>
                    <a:cubicBezTo>
                      <a:pt x="463" y="410"/>
                      <a:pt x="463" y="410"/>
                      <a:pt x="463" y="410"/>
                    </a:cubicBezTo>
                    <a:cubicBezTo>
                      <a:pt x="494" y="335"/>
                      <a:pt x="494" y="335"/>
                      <a:pt x="494" y="335"/>
                    </a:cubicBezTo>
                    <a:cubicBezTo>
                      <a:pt x="507" y="333"/>
                      <a:pt x="507" y="333"/>
                      <a:pt x="507" y="333"/>
                    </a:cubicBezTo>
                    <a:cubicBezTo>
                      <a:pt x="513" y="332"/>
                      <a:pt x="520" y="330"/>
                      <a:pt x="526" y="329"/>
                    </a:cubicBezTo>
                    <a:cubicBezTo>
                      <a:pt x="537" y="328"/>
                      <a:pt x="537" y="328"/>
                      <a:pt x="537" y="328"/>
                    </a:cubicBezTo>
                    <a:cubicBezTo>
                      <a:pt x="543" y="327"/>
                      <a:pt x="548" y="326"/>
                      <a:pt x="554" y="325"/>
                    </a:cubicBezTo>
                    <a:cubicBezTo>
                      <a:pt x="562" y="323"/>
                      <a:pt x="563" y="321"/>
                      <a:pt x="563" y="314"/>
                    </a:cubicBezTo>
                    <a:cubicBezTo>
                      <a:pt x="564" y="304"/>
                      <a:pt x="564" y="293"/>
                      <a:pt x="563" y="283"/>
                    </a:cubicBezTo>
                    <a:cubicBezTo>
                      <a:pt x="563" y="283"/>
                      <a:pt x="563" y="283"/>
                      <a:pt x="563" y="283"/>
                    </a:cubicBezTo>
                    <a:cubicBezTo>
                      <a:pt x="563" y="278"/>
                      <a:pt x="562" y="275"/>
                      <a:pt x="555" y="274"/>
                    </a:cubicBezTo>
                    <a:cubicBezTo>
                      <a:pt x="553" y="274"/>
                      <a:pt x="552" y="273"/>
                      <a:pt x="551" y="273"/>
                    </a:cubicBezTo>
                    <a:cubicBezTo>
                      <a:pt x="493" y="263"/>
                      <a:pt x="493" y="263"/>
                      <a:pt x="493" y="263"/>
                    </a:cubicBezTo>
                    <a:cubicBezTo>
                      <a:pt x="469" y="199"/>
                      <a:pt x="469" y="199"/>
                      <a:pt x="469" y="199"/>
                    </a:cubicBezTo>
                    <a:cubicBezTo>
                      <a:pt x="476" y="189"/>
                      <a:pt x="476" y="189"/>
                      <a:pt x="476" y="189"/>
                    </a:cubicBezTo>
                    <a:cubicBezTo>
                      <a:pt x="478" y="186"/>
                      <a:pt x="480" y="183"/>
                      <a:pt x="482" y="181"/>
                    </a:cubicBezTo>
                    <a:cubicBezTo>
                      <a:pt x="487" y="174"/>
                      <a:pt x="487" y="174"/>
                      <a:pt x="487" y="174"/>
                    </a:cubicBezTo>
                    <a:cubicBezTo>
                      <a:pt x="492" y="167"/>
                      <a:pt x="498" y="160"/>
                      <a:pt x="504" y="154"/>
                    </a:cubicBezTo>
                    <a:cubicBezTo>
                      <a:pt x="513" y="143"/>
                      <a:pt x="512" y="139"/>
                      <a:pt x="504" y="131"/>
                    </a:cubicBezTo>
                    <a:cubicBezTo>
                      <a:pt x="501" y="128"/>
                      <a:pt x="499" y="125"/>
                      <a:pt x="496" y="122"/>
                    </a:cubicBezTo>
                    <a:cubicBezTo>
                      <a:pt x="492" y="117"/>
                      <a:pt x="492" y="117"/>
                      <a:pt x="492" y="117"/>
                    </a:cubicBezTo>
                    <a:cubicBezTo>
                      <a:pt x="482" y="106"/>
                      <a:pt x="482" y="106"/>
                      <a:pt x="468" y="114"/>
                    </a:cubicBezTo>
                    <a:cubicBezTo>
                      <a:pt x="459" y="120"/>
                      <a:pt x="450" y="125"/>
                      <a:pt x="440" y="131"/>
                    </a:cubicBezTo>
                    <a:cubicBezTo>
                      <a:pt x="419" y="145"/>
                      <a:pt x="419" y="145"/>
                      <a:pt x="419" y="145"/>
                    </a:cubicBezTo>
                    <a:cubicBezTo>
                      <a:pt x="410" y="139"/>
                      <a:pt x="410" y="139"/>
                      <a:pt x="410" y="139"/>
                    </a:cubicBezTo>
                    <a:cubicBezTo>
                      <a:pt x="392" y="127"/>
                      <a:pt x="371" y="117"/>
                      <a:pt x="344" y="109"/>
                    </a:cubicBezTo>
                    <a:cubicBezTo>
                      <a:pt x="335" y="106"/>
                      <a:pt x="335" y="106"/>
                      <a:pt x="335" y="106"/>
                    </a:cubicBezTo>
                    <a:cubicBezTo>
                      <a:pt x="332" y="89"/>
                      <a:pt x="332" y="89"/>
                      <a:pt x="332" y="89"/>
                    </a:cubicBezTo>
                    <a:cubicBezTo>
                      <a:pt x="331" y="85"/>
                      <a:pt x="330" y="81"/>
                      <a:pt x="329" y="77"/>
                    </a:cubicBezTo>
                    <a:cubicBezTo>
                      <a:pt x="323" y="42"/>
                      <a:pt x="323" y="42"/>
                      <a:pt x="323" y="42"/>
                    </a:cubicBezTo>
                    <a:cubicBezTo>
                      <a:pt x="322" y="35"/>
                      <a:pt x="319" y="34"/>
                      <a:pt x="315" y="33"/>
                    </a:cubicBezTo>
                    <a:cubicBezTo>
                      <a:pt x="304" y="32"/>
                      <a:pt x="293" y="32"/>
                      <a:pt x="282" y="33"/>
                    </a:cubicBezTo>
                    <a:cubicBezTo>
                      <a:pt x="276" y="34"/>
                      <a:pt x="274" y="36"/>
                      <a:pt x="273" y="41"/>
                    </a:cubicBezTo>
                    <a:cubicBezTo>
                      <a:pt x="272" y="47"/>
                      <a:pt x="272" y="47"/>
                      <a:pt x="272" y="47"/>
                    </a:cubicBezTo>
                    <a:cubicBezTo>
                      <a:pt x="271" y="52"/>
                      <a:pt x="271" y="58"/>
                      <a:pt x="269" y="63"/>
                    </a:cubicBezTo>
                    <a:cubicBezTo>
                      <a:pt x="268" y="67"/>
                      <a:pt x="268" y="71"/>
                      <a:pt x="267" y="75"/>
                    </a:cubicBezTo>
                    <a:cubicBezTo>
                      <a:pt x="266" y="83"/>
                      <a:pt x="265" y="92"/>
                      <a:pt x="261" y="100"/>
                    </a:cubicBezTo>
                    <a:cubicBezTo>
                      <a:pt x="258" y="105"/>
                      <a:pt x="258" y="105"/>
                      <a:pt x="258" y="105"/>
                    </a:cubicBezTo>
                    <a:cubicBezTo>
                      <a:pt x="186" y="136"/>
                      <a:pt x="186" y="136"/>
                      <a:pt x="186" y="136"/>
                    </a:cubicBezTo>
                    <a:cubicBezTo>
                      <a:pt x="175" y="128"/>
                      <a:pt x="175" y="128"/>
                      <a:pt x="175" y="128"/>
                    </a:cubicBezTo>
                    <a:cubicBezTo>
                      <a:pt x="172" y="127"/>
                      <a:pt x="169" y="125"/>
                      <a:pt x="166" y="123"/>
                    </a:cubicBezTo>
                    <a:cubicBezTo>
                      <a:pt x="162" y="120"/>
                      <a:pt x="159" y="117"/>
                      <a:pt x="155" y="114"/>
                    </a:cubicBezTo>
                    <a:cubicBezTo>
                      <a:pt x="148" y="110"/>
                      <a:pt x="142" y="105"/>
                      <a:pt x="136" y="101"/>
                    </a:cubicBezTo>
                    <a:cubicBezTo>
                      <a:pt x="129" y="97"/>
                      <a:pt x="127" y="97"/>
                      <a:pt x="121" y="102"/>
                    </a:cubicBezTo>
                    <a:cubicBezTo>
                      <a:pt x="114" y="109"/>
                      <a:pt x="107" y="115"/>
                      <a:pt x="101" y="122"/>
                    </a:cubicBezTo>
                    <a:cubicBezTo>
                      <a:pt x="95" y="128"/>
                      <a:pt x="95" y="130"/>
                      <a:pt x="100" y="137"/>
                    </a:cubicBezTo>
                    <a:cubicBezTo>
                      <a:pt x="103" y="142"/>
                      <a:pt x="107" y="147"/>
                      <a:pt x="110" y="153"/>
                    </a:cubicBezTo>
                    <a:cubicBezTo>
                      <a:pt x="114" y="157"/>
                      <a:pt x="117" y="162"/>
                      <a:pt x="120" y="166"/>
                    </a:cubicBezTo>
                    <a:cubicBezTo>
                      <a:pt x="121" y="167"/>
                      <a:pt x="122" y="169"/>
                      <a:pt x="123" y="170"/>
                    </a:cubicBezTo>
                    <a:cubicBezTo>
                      <a:pt x="126" y="174"/>
                      <a:pt x="131" y="180"/>
                      <a:pt x="132" y="188"/>
                    </a:cubicBezTo>
                    <a:cubicBezTo>
                      <a:pt x="132" y="192"/>
                      <a:pt x="132" y="192"/>
                      <a:pt x="132" y="192"/>
                    </a:cubicBezTo>
                    <a:cubicBezTo>
                      <a:pt x="103" y="263"/>
                      <a:pt x="103" y="263"/>
                      <a:pt x="103" y="263"/>
                    </a:cubicBezTo>
                    <a:cubicBezTo>
                      <a:pt x="91" y="265"/>
                      <a:pt x="91" y="265"/>
                      <a:pt x="91" y="265"/>
                    </a:cubicBezTo>
                    <a:cubicBezTo>
                      <a:pt x="89" y="265"/>
                      <a:pt x="87" y="266"/>
                      <a:pt x="85" y="266"/>
                    </a:cubicBezTo>
                    <a:cubicBezTo>
                      <a:pt x="70" y="269"/>
                      <a:pt x="70" y="269"/>
                      <a:pt x="70" y="269"/>
                    </a:cubicBezTo>
                    <a:cubicBezTo>
                      <a:pt x="60" y="270"/>
                      <a:pt x="50" y="272"/>
                      <a:pt x="40" y="274"/>
                    </a:cubicBezTo>
                    <a:cubicBezTo>
                      <a:pt x="33" y="275"/>
                      <a:pt x="32" y="279"/>
                      <a:pt x="32" y="282"/>
                    </a:cubicBezTo>
                    <a:cubicBezTo>
                      <a:pt x="32" y="294"/>
                      <a:pt x="32" y="305"/>
                      <a:pt x="32" y="317"/>
                    </a:cubicBezTo>
                    <a:cubicBezTo>
                      <a:pt x="32" y="319"/>
                      <a:pt x="33" y="322"/>
                      <a:pt x="39" y="324"/>
                    </a:cubicBezTo>
                    <a:cubicBezTo>
                      <a:pt x="41" y="325"/>
                      <a:pt x="42" y="325"/>
                      <a:pt x="44" y="325"/>
                    </a:cubicBezTo>
                    <a:cubicBezTo>
                      <a:pt x="46" y="325"/>
                      <a:pt x="49" y="326"/>
                      <a:pt x="51" y="326"/>
                    </a:cubicBezTo>
                    <a:cubicBezTo>
                      <a:pt x="56" y="328"/>
                      <a:pt x="62" y="328"/>
                      <a:pt x="67" y="329"/>
                    </a:cubicBezTo>
                    <a:cubicBezTo>
                      <a:pt x="78" y="330"/>
                      <a:pt x="88" y="332"/>
                      <a:pt x="98" y="336"/>
                    </a:cubicBezTo>
                    <a:cubicBezTo>
                      <a:pt x="105" y="339"/>
                      <a:pt x="105" y="339"/>
                      <a:pt x="105" y="339"/>
                    </a:cubicBezTo>
                    <a:cubicBezTo>
                      <a:pt x="129" y="403"/>
                      <a:pt x="129" y="403"/>
                      <a:pt x="129" y="403"/>
                    </a:cubicBezTo>
                    <a:cubicBezTo>
                      <a:pt x="102" y="437"/>
                      <a:pt x="102" y="437"/>
                      <a:pt x="102" y="437"/>
                    </a:cubicBezTo>
                    <a:cubicBezTo>
                      <a:pt x="98" y="442"/>
                      <a:pt x="93" y="447"/>
                      <a:pt x="90" y="452"/>
                    </a:cubicBezTo>
                    <a:cubicBezTo>
                      <a:pt x="85" y="458"/>
                      <a:pt x="87" y="461"/>
                      <a:pt x="89" y="464"/>
                    </a:cubicBezTo>
                    <a:cubicBezTo>
                      <a:pt x="96" y="473"/>
                      <a:pt x="103" y="481"/>
                      <a:pt x="111" y="488"/>
                    </a:cubicBezTo>
                    <a:cubicBezTo>
                      <a:pt x="115" y="492"/>
                      <a:pt x="117" y="493"/>
                      <a:pt x="123" y="490"/>
                    </a:cubicBezTo>
                    <a:cubicBezTo>
                      <a:pt x="126" y="488"/>
                      <a:pt x="129" y="486"/>
                      <a:pt x="132" y="484"/>
                    </a:cubicBezTo>
                    <a:lnTo>
                      <a:pt x="178" y="456"/>
                    </a:lnTo>
                    <a:close/>
                    <a:moveTo>
                      <a:pt x="299" y="421"/>
                    </a:moveTo>
                    <a:cubicBezTo>
                      <a:pt x="299" y="421"/>
                      <a:pt x="299" y="421"/>
                      <a:pt x="298" y="421"/>
                    </a:cubicBezTo>
                    <a:cubicBezTo>
                      <a:pt x="298" y="421"/>
                      <a:pt x="298" y="421"/>
                      <a:pt x="298" y="421"/>
                    </a:cubicBezTo>
                    <a:cubicBezTo>
                      <a:pt x="265" y="421"/>
                      <a:pt x="234" y="408"/>
                      <a:pt x="211" y="384"/>
                    </a:cubicBezTo>
                    <a:cubicBezTo>
                      <a:pt x="189" y="361"/>
                      <a:pt x="176" y="330"/>
                      <a:pt x="177" y="298"/>
                    </a:cubicBezTo>
                    <a:cubicBezTo>
                      <a:pt x="177" y="267"/>
                      <a:pt x="189" y="237"/>
                      <a:pt x="212" y="214"/>
                    </a:cubicBezTo>
                    <a:cubicBezTo>
                      <a:pt x="235" y="191"/>
                      <a:pt x="267" y="177"/>
                      <a:pt x="299" y="177"/>
                    </a:cubicBezTo>
                    <a:cubicBezTo>
                      <a:pt x="299" y="177"/>
                      <a:pt x="299" y="177"/>
                      <a:pt x="299" y="177"/>
                    </a:cubicBezTo>
                    <a:cubicBezTo>
                      <a:pt x="357" y="177"/>
                      <a:pt x="420" y="224"/>
                      <a:pt x="420" y="299"/>
                    </a:cubicBezTo>
                    <a:cubicBezTo>
                      <a:pt x="420" y="332"/>
                      <a:pt x="408" y="363"/>
                      <a:pt x="385" y="386"/>
                    </a:cubicBezTo>
                    <a:cubicBezTo>
                      <a:pt x="362" y="408"/>
                      <a:pt x="332" y="421"/>
                      <a:pt x="299" y="421"/>
                    </a:cubicBezTo>
                    <a:close/>
                    <a:moveTo>
                      <a:pt x="299" y="389"/>
                    </a:moveTo>
                    <a:cubicBezTo>
                      <a:pt x="322" y="389"/>
                      <a:pt x="346" y="380"/>
                      <a:pt x="363" y="363"/>
                    </a:cubicBezTo>
                    <a:cubicBezTo>
                      <a:pt x="379" y="346"/>
                      <a:pt x="389" y="324"/>
                      <a:pt x="389" y="300"/>
                    </a:cubicBezTo>
                    <a:cubicBezTo>
                      <a:pt x="389" y="238"/>
                      <a:pt x="335" y="209"/>
                      <a:pt x="299" y="209"/>
                    </a:cubicBezTo>
                    <a:cubicBezTo>
                      <a:pt x="299" y="209"/>
                      <a:pt x="299" y="209"/>
                      <a:pt x="299" y="209"/>
                    </a:cubicBezTo>
                    <a:cubicBezTo>
                      <a:pt x="275" y="209"/>
                      <a:pt x="252" y="219"/>
                      <a:pt x="235" y="237"/>
                    </a:cubicBezTo>
                    <a:cubicBezTo>
                      <a:pt x="218" y="254"/>
                      <a:pt x="209" y="276"/>
                      <a:pt x="209" y="299"/>
                    </a:cubicBezTo>
                    <a:cubicBezTo>
                      <a:pt x="208" y="322"/>
                      <a:pt x="218" y="345"/>
                      <a:pt x="234" y="362"/>
                    </a:cubicBezTo>
                    <a:cubicBezTo>
                      <a:pt x="246" y="374"/>
                      <a:pt x="267" y="389"/>
                      <a:pt x="299" y="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97072DB4-93B6-4353-A2A0-0043D2521115}"/>
              </a:ext>
            </a:extLst>
          </p:cNvPr>
          <p:cNvGrpSpPr/>
          <p:nvPr/>
        </p:nvGrpSpPr>
        <p:grpSpPr>
          <a:xfrm>
            <a:off x="6384532" y="2006567"/>
            <a:ext cx="1710031" cy="2203934"/>
            <a:chOff x="6384532" y="2006567"/>
            <a:chExt cx="1710031" cy="2203934"/>
          </a:xfrm>
        </p:grpSpPr>
        <p:grpSp>
          <p:nvGrpSpPr>
            <p:cNvPr id="161" name="Gruppieren 160">
              <a:extLst>
                <a:ext uri="{FF2B5EF4-FFF2-40B4-BE49-F238E27FC236}">
                  <a16:creationId xmlns:a16="http://schemas.microsoft.com/office/drawing/2014/main" id="{5594FA7E-D11D-43CB-9113-7676AAE750EC}"/>
                </a:ext>
              </a:extLst>
            </p:cNvPr>
            <p:cNvGrpSpPr/>
            <p:nvPr/>
          </p:nvGrpSpPr>
          <p:grpSpPr>
            <a:xfrm>
              <a:off x="6836374" y="2006567"/>
              <a:ext cx="1258189" cy="2203934"/>
              <a:chOff x="6836374" y="2006567"/>
              <a:chExt cx="1258189" cy="2203934"/>
            </a:xfrm>
          </p:grpSpPr>
          <p:sp>
            <p:nvSpPr>
              <p:cNvPr id="168" name="Freeform 9">
                <a:extLst>
                  <a:ext uri="{FF2B5EF4-FFF2-40B4-BE49-F238E27FC236}">
                    <a16:creationId xmlns:a16="http://schemas.microsoft.com/office/drawing/2014/main" id="{61F912A8-F336-415F-981E-00493AB54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6374" y="2006567"/>
                <a:ext cx="1258189" cy="2203934"/>
              </a:xfrm>
              <a:custGeom>
                <a:avLst/>
                <a:gdLst>
                  <a:gd name="T0" fmla="*/ 1652 w 2151"/>
                  <a:gd name="T1" fmla="*/ 3716 h 3767"/>
                  <a:gd name="T2" fmla="*/ 1719 w 2151"/>
                  <a:gd name="T3" fmla="*/ 3673 h 3767"/>
                  <a:gd name="T4" fmla="*/ 2124 w 2151"/>
                  <a:gd name="T5" fmla="*/ 1755 h 3767"/>
                  <a:gd name="T6" fmla="*/ 1664 w 2151"/>
                  <a:gd name="T7" fmla="*/ 56 h 3767"/>
                  <a:gd name="T8" fmla="*/ 1526 w 2151"/>
                  <a:gd name="T9" fmla="*/ 57 h 3767"/>
                  <a:gd name="T10" fmla="*/ 1111 w 2151"/>
                  <a:gd name="T11" fmla="*/ 863 h 3767"/>
                  <a:gd name="T12" fmla="*/ 1044 w 2151"/>
                  <a:gd name="T13" fmla="*/ 905 h 3767"/>
                  <a:gd name="T14" fmla="*/ 92 w 2151"/>
                  <a:gd name="T15" fmla="*/ 937 h 3767"/>
                  <a:gd name="T16" fmla="*/ 24 w 2151"/>
                  <a:gd name="T17" fmla="*/ 1048 h 3767"/>
                  <a:gd name="T18" fmla="*/ 215 w 2151"/>
                  <a:gd name="T19" fmla="*/ 1833 h 3767"/>
                  <a:gd name="T20" fmla="*/ 26 w 2151"/>
                  <a:gd name="T21" fmla="*/ 2783 h 3767"/>
                  <a:gd name="T22" fmla="*/ 31 w 2151"/>
                  <a:gd name="T23" fmla="*/ 2857 h 3767"/>
                  <a:gd name="T24" fmla="*/ 574 w 2151"/>
                  <a:gd name="T25" fmla="*/ 3729 h 3767"/>
                  <a:gd name="T26" fmla="*/ 644 w 2151"/>
                  <a:gd name="T27" fmla="*/ 3765 h 3767"/>
                  <a:gd name="T28" fmla="*/ 1652 w 2151"/>
                  <a:gd name="T29" fmla="*/ 3716 h 3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51" h="3767">
                    <a:moveTo>
                      <a:pt x="1652" y="3716"/>
                    </a:moveTo>
                    <a:cubicBezTo>
                      <a:pt x="1681" y="3715"/>
                      <a:pt x="1706" y="3698"/>
                      <a:pt x="1719" y="3673"/>
                    </a:cubicBezTo>
                    <a:cubicBezTo>
                      <a:pt x="2011" y="3081"/>
                      <a:pt x="2151" y="2419"/>
                      <a:pt x="2124" y="1755"/>
                    </a:cubicBezTo>
                    <a:cubicBezTo>
                      <a:pt x="2099" y="1159"/>
                      <a:pt x="1941" y="578"/>
                      <a:pt x="1664" y="56"/>
                    </a:cubicBezTo>
                    <a:cubicBezTo>
                      <a:pt x="1634" y="0"/>
                      <a:pt x="1554" y="1"/>
                      <a:pt x="1526" y="57"/>
                    </a:cubicBezTo>
                    <a:cubicBezTo>
                      <a:pt x="1111" y="863"/>
                      <a:pt x="1111" y="863"/>
                      <a:pt x="1111" y="863"/>
                    </a:cubicBezTo>
                    <a:cubicBezTo>
                      <a:pt x="1098" y="888"/>
                      <a:pt x="1073" y="904"/>
                      <a:pt x="1044" y="905"/>
                    </a:cubicBezTo>
                    <a:cubicBezTo>
                      <a:pt x="92" y="937"/>
                      <a:pt x="92" y="937"/>
                      <a:pt x="92" y="937"/>
                    </a:cubicBezTo>
                    <a:cubicBezTo>
                      <a:pt x="36" y="939"/>
                      <a:pt x="0" y="997"/>
                      <a:pt x="24" y="1048"/>
                    </a:cubicBezTo>
                    <a:cubicBezTo>
                      <a:pt x="138" y="1293"/>
                      <a:pt x="203" y="1560"/>
                      <a:pt x="215" y="1833"/>
                    </a:cubicBezTo>
                    <a:cubicBezTo>
                      <a:pt x="228" y="2161"/>
                      <a:pt x="163" y="2487"/>
                      <a:pt x="26" y="2783"/>
                    </a:cubicBezTo>
                    <a:cubicBezTo>
                      <a:pt x="15" y="2807"/>
                      <a:pt x="17" y="2835"/>
                      <a:pt x="31" y="2857"/>
                    </a:cubicBezTo>
                    <a:cubicBezTo>
                      <a:pt x="574" y="3729"/>
                      <a:pt x="574" y="3729"/>
                      <a:pt x="574" y="3729"/>
                    </a:cubicBezTo>
                    <a:cubicBezTo>
                      <a:pt x="589" y="3753"/>
                      <a:pt x="616" y="3767"/>
                      <a:pt x="644" y="3765"/>
                    </a:cubicBezTo>
                    <a:lnTo>
                      <a:pt x="1652" y="371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9" name="Textfeld 168">
                <a:extLst>
                  <a:ext uri="{FF2B5EF4-FFF2-40B4-BE49-F238E27FC236}">
                    <a16:creationId xmlns:a16="http://schemas.microsoft.com/office/drawing/2014/main" id="{92108AE2-763D-4E15-A390-4C83D75D5C10}"/>
                  </a:ext>
                </a:extLst>
              </p:cNvPr>
              <p:cNvSpPr txBox="1"/>
              <p:nvPr/>
            </p:nvSpPr>
            <p:spPr>
              <a:xfrm>
                <a:off x="7055085" y="2766046"/>
                <a:ext cx="892921" cy="9694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de-DE" sz="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EXPERIENCE / </a:t>
                </a:r>
                <a:br>
                  <a:rPr lang="de-DE" sz="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9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KNOW-HOW</a:t>
                </a:r>
                <a:b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Long </a:t>
                </a:r>
                <a:r>
                  <a:rPr lang="de-DE" sz="9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term</a:t>
                </a: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de-DE" sz="9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experience</a:t>
                </a: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, </a:t>
                </a:r>
                <a:r>
                  <a:rPr lang="de-DE" sz="9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knowledge</a:t>
                </a: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and a progressive </a:t>
                </a:r>
                <a:r>
                  <a:rPr lang="de-DE" sz="9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way</a:t>
                </a: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de-DE" sz="9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of</a:t>
                </a:r>
                <a:r>
                  <a: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de-DE" sz="900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rPr>
                  <a:t>working</a:t>
                </a:r>
                <a:endParaRPr lang="de-DE" sz="900" dirty="0">
                  <a:solidFill>
                    <a:schemeClr val="bg1"/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2" name="Gruppieren 161">
              <a:extLst>
                <a:ext uri="{FF2B5EF4-FFF2-40B4-BE49-F238E27FC236}">
                  <a16:creationId xmlns:a16="http://schemas.microsoft.com/office/drawing/2014/main" id="{479919FC-5E2D-4767-8D6A-61273E8E2355}"/>
                </a:ext>
              </a:extLst>
            </p:cNvPr>
            <p:cNvGrpSpPr/>
            <p:nvPr/>
          </p:nvGrpSpPr>
          <p:grpSpPr>
            <a:xfrm>
              <a:off x="6384532" y="2766047"/>
              <a:ext cx="716218" cy="717420"/>
              <a:chOff x="6384532" y="2766047"/>
              <a:chExt cx="716218" cy="717420"/>
            </a:xfrm>
          </p:grpSpPr>
          <p:sp>
            <p:nvSpPr>
              <p:cNvPr id="163" name="Oval 21">
                <a:extLst>
                  <a:ext uri="{FF2B5EF4-FFF2-40B4-BE49-F238E27FC236}">
                    <a16:creationId xmlns:a16="http://schemas.microsoft.com/office/drawing/2014/main" id="{F9663B70-832C-4C62-A8F9-DF2385203A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8566" y="2791282"/>
                <a:ext cx="668150" cy="666949"/>
              </a:xfrm>
              <a:prstGeom prst="ellipse">
                <a:avLst/>
              </a:prstGeom>
              <a:solidFill>
                <a:srgbClr val="AEB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4" name="Freeform 22">
                <a:extLst>
                  <a:ext uri="{FF2B5EF4-FFF2-40B4-BE49-F238E27FC236}">
                    <a16:creationId xmlns:a16="http://schemas.microsoft.com/office/drawing/2014/main" id="{05D50182-D0E9-400D-97D3-A82D076898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84532" y="2766047"/>
                <a:ext cx="716218" cy="717420"/>
              </a:xfrm>
              <a:custGeom>
                <a:avLst/>
                <a:gdLst>
                  <a:gd name="T0" fmla="*/ 612 w 1225"/>
                  <a:gd name="T1" fmla="*/ 1225 h 1225"/>
                  <a:gd name="T2" fmla="*/ 0 w 1225"/>
                  <a:gd name="T3" fmla="*/ 613 h 1225"/>
                  <a:gd name="T4" fmla="*/ 612 w 1225"/>
                  <a:gd name="T5" fmla="*/ 0 h 1225"/>
                  <a:gd name="T6" fmla="*/ 1225 w 1225"/>
                  <a:gd name="T7" fmla="*/ 613 h 1225"/>
                  <a:gd name="T8" fmla="*/ 612 w 1225"/>
                  <a:gd name="T9" fmla="*/ 1225 h 1225"/>
                  <a:gd name="T10" fmla="*/ 612 w 1225"/>
                  <a:gd name="T11" fmla="*/ 85 h 1225"/>
                  <a:gd name="T12" fmla="*/ 84 w 1225"/>
                  <a:gd name="T13" fmla="*/ 613 h 1225"/>
                  <a:gd name="T14" fmla="*/ 612 w 1225"/>
                  <a:gd name="T15" fmla="*/ 1141 h 1225"/>
                  <a:gd name="T16" fmla="*/ 1140 w 1225"/>
                  <a:gd name="T17" fmla="*/ 613 h 1225"/>
                  <a:gd name="T18" fmla="*/ 612 w 1225"/>
                  <a:gd name="T19" fmla="*/ 85 h 1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5" h="1225">
                    <a:moveTo>
                      <a:pt x="612" y="1225"/>
                    </a:moveTo>
                    <a:cubicBezTo>
                      <a:pt x="274" y="1225"/>
                      <a:pt x="0" y="950"/>
                      <a:pt x="0" y="613"/>
                    </a:cubicBezTo>
                    <a:cubicBezTo>
                      <a:pt x="0" y="275"/>
                      <a:pt x="274" y="0"/>
                      <a:pt x="612" y="0"/>
                    </a:cubicBezTo>
                    <a:cubicBezTo>
                      <a:pt x="950" y="0"/>
                      <a:pt x="1225" y="275"/>
                      <a:pt x="1225" y="613"/>
                    </a:cubicBezTo>
                    <a:cubicBezTo>
                      <a:pt x="1225" y="950"/>
                      <a:pt x="950" y="1225"/>
                      <a:pt x="612" y="1225"/>
                    </a:cubicBezTo>
                    <a:close/>
                    <a:moveTo>
                      <a:pt x="612" y="85"/>
                    </a:moveTo>
                    <a:cubicBezTo>
                      <a:pt x="321" y="85"/>
                      <a:pt x="84" y="322"/>
                      <a:pt x="84" y="613"/>
                    </a:cubicBezTo>
                    <a:cubicBezTo>
                      <a:pt x="84" y="904"/>
                      <a:pt x="321" y="1141"/>
                      <a:pt x="612" y="1141"/>
                    </a:cubicBezTo>
                    <a:cubicBezTo>
                      <a:pt x="903" y="1141"/>
                      <a:pt x="1140" y="904"/>
                      <a:pt x="1140" y="613"/>
                    </a:cubicBezTo>
                    <a:cubicBezTo>
                      <a:pt x="1140" y="322"/>
                      <a:pt x="903" y="85"/>
                      <a:pt x="612" y="8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5" name="Rectangle 40">
                <a:extLst>
                  <a:ext uri="{FF2B5EF4-FFF2-40B4-BE49-F238E27FC236}">
                    <a16:creationId xmlns:a16="http://schemas.microsoft.com/office/drawing/2014/main" id="{A8196989-C5FC-4204-A41F-233F18776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4015" y="3185443"/>
                <a:ext cx="40858" cy="1021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Freeform 41">
                <a:extLst>
                  <a:ext uri="{FF2B5EF4-FFF2-40B4-BE49-F238E27FC236}">
                    <a16:creationId xmlns:a16="http://schemas.microsoft.com/office/drawing/2014/main" id="{6E41C866-26C0-4DD0-BF8F-48CD7E2B0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4101" y="3165014"/>
                <a:ext cx="322058" cy="122574"/>
              </a:xfrm>
              <a:custGeom>
                <a:avLst/>
                <a:gdLst>
                  <a:gd name="T0" fmla="*/ 383 w 550"/>
                  <a:gd name="T1" fmla="*/ 105 h 209"/>
                  <a:gd name="T2" fmla="*/ 174 w 550"/>
                  <a:gd name="T3" fmla="*/ 105 h 209"/>
                  <a:gd name="T4" fmla="*/ 174 w 550"/>
                  <a:gd name="T5" fmla="*/ 70 h 209"/>
                  <a:gd name="T6" fmla="*/ 174 w 550"/>
                  <a:gd name="T7" fmla="*/ 0 h 209"/>
                  <a:gd name="T8" fmla="*/ 25 w 550"/>
                  <a:gd name="T9" fmla="*/ 27 h 209"/>
                  <a:gd name="T10" fmla="*/ 0 w 550"/>
                  <a:gd name="T11" fmla="*/ 61 h 209"/>
                  <a:gd name="T12" fmla="*/ 0 w 550"/>
                  <a:gd name="T13" fmla="*/ 153 h 209"/>
                  <a:gd name="T14" fmla="*/ 20 w 550"/>
                  <a:gd name="T15" fmla="*/ 184 h 209"/>
                  <a:gd name="T16" fmla="*/ 140 w 550"/>
                  <a:gd name="T17" fmla="*/ 209 h 209"/>
                  <a:gd name="T18" fmla="*/ 383 w 550"/>
                  <a:gd name="T19" fmla="*/ 10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0" h="209">
                    <a:moveTo>
                      <a:pt x="383" y="105"/>
                    </a:moveTo>
                    <a:cubicBezTo>
                      <a:pt x="174" y="105"/>
                      <a:pt x="174" y="105"/>
                      <a:pt x="174" y="105"/>
                    </a:cubicBezTo>
                    <a:cubicBezTo>
                      <a:pt x="140" y="105"/>
                      <a:pt x="140" y="70"/>
                      <a:pt x="174" y="70"/>
                    </a:cubicBezTo>
                    <a:cubicBezTo>
                      <a:pt x="244" y="70"/>
                      <a:pt x="279" y="0"/>
                      <a:pt x="174" y="0"/>
                    </a:cubicBezTo>
                    <a:cubicBezTo>
                      <a:pt x="126" y="0"/>
                      <a:pt x="61" y="17"/>
                      <a:pt x="25" y="27"/>
                    </a:cubicBezTo>
                    <a:cubicBezTo>
                      <a:pt x="11" y="32"/>
                      <a:pt x="0" y="45"/>
                      <a:pt x="0" y="61"/>
                    </a:cubicBezTo>
                    <a:cubicBezTo>
                      <a:pt x="0" y="153"/>
                      <a:pt x="0" y="153"/>
                      <a:pt x="0" y="153"/>
                    </a:cubicBezTo>
                    <a:cubicBezTo>
                      <a:pt x="0" y="166"/>
                      <a:pt x="8" y="178"/>
                      <a:pt x="20" y="184"/>
                    </a:cubicBezTo>
                    <a:cubicBezTo>
                      <a:pt x="71" y="209"/>
                      <a:pt x="77" y="209"/>
                      <a:pt x="140" y="209"/>
                    </a:cubicBezTo>
                    <a:cubicBezTo>
                      <a:pt x="302" y="209"/>
                      <a:pt x="550" y="105"/>
                      <a:pt x="383" y="1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7" name="Freeform 42">
                <a:extLst>
                  <a:ext uri="{FF2B5EF4-FFF2-40B4-BE49-F238E27FC236}">
                    <a16:creationId xmlns:a16="http://schemas.microsoft.com/office/drawing/2014/main" id="{55FD5866-0DEB-4175-89F8-0AFD75B9D0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84959" y="2961925"/>
                <a:ext cx="204290" cy="245149"/>
              </a:xfrm>
              <a:custGeom>
                <a:avLst/>
                <a:gdLst>
                  <a:gd name="T0" fmla="*/ 119 w 170"/>
                  <a:gd name="T1" fmla="*/ 29 h 204"/>
                  <a:gd name="T2" fmla="*/ 141 w 170"/>
                  <a:gd name="T3" fmla="*/ 51 h 204"/>
                  <a:gd name="T4" fmla="*/ 119 w 170"/>
                  <a:gd name="T5" fmla="*/ 51 h 204"/>
                  <a:gd name="T6" fmla="*/ 119 w 170"/>
                  <a:gd name="T7" fmla="*/ 29 h 204"/>
                  <a:gd name="T8" fmla="*/ 17 w 170"/>
                  <a:gd name="T9" fmla="*/ 17 h 204"/>
                  <a:gd name="T10" fmla="*/ 102 w 170"/>
                  <a:gd name="T11" fmla="*/ 17 h 204"/>
                  <a:gd name="T12" fmla="*/ 102 w 170"/>
                  <a:gd name="T13" fmla="*/ 68 h 204"/>
                  <a:gd name="T14" fmla="*/ 153 w 170"/>
                  <a:gd name="T15" fmla="*/ 68 h 204"/>
                  <a:gd name="T16" fmla="*/ 153 w 170"/>
                  <a:gd name="T17" fmla="*/ 186 h 204"/>
                  <a:gd name="T18" fmla="*/ 102 w 170"/>
                  <a:gd name="T19" fmla="*/ 186 h 204"/>
                  <a:gd name="T20" fmla="*/ 102 w 170"/>
                  <a:gd name="T21" fmla="*/ 204 h 204"/>
                  <a:gd name="T22" fmla="*/ 170 w 170"/>
                  <a:gd name="T23" fmla="*/ 204 h 204"/>
                  <a:gd name="T24" fmla="*/ 170 w 170"/>
                  <a:gd name="T25" fmla="*/ 56 h 204"/>
                  <a:gd name="T26" fmla="*/ 114 w 170"/>
                  <a:gd name="T27" fmla="*/ 0 h 204"/>
                  <a:gd name="T28" fmla="*/ 0 w 170"/>
                  <a:gd name="T29" fmla="*/ 0 h 204"/>
                  <a:gd name="T30" fmla="*/ 0 w 170"/>
                  <a:gd name="T31" fmla="*/ 152 h 204"/>
                  <a:gd name="T32" fmla="*/ 17 w 170"/>
                  <a:gd name="T33" fmla="*/ 152 h 204"/>
                  <a:gd name="T34" fmla="*/ 17 w 170"/>
                  <a:gd name="T35" fmla="*/ 1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0" h="204">
                    <a:moveTo>
                      <a:pt x="119" y="29"/>
                    </a:moveTo>
                    <a:lnTo>
                      <a:pt x="141" y="51"/>
                    </a:lnTo>
                    <a:lnTo>
                      <a:pt x="119" y="51"/>
                    </a:lnTo>
                    <a:lnTo>
                      <a:pt x="119" y="29"/>
                    </a:lnTo>
                    <a:close/>
                    <a:moveTo>
                      <a:pt x="17" y="17"/>
                    </a:moveTo>
                    <a:lnTo>
                      <a:pt x="102" y="17"/>
                    </a:lnTo>
                    <a:lnTo>
                      <a:pt x="102" y="68"/>
                    </a:lnTo>
                    <a:lnTo>
                      <a:pt x="153" y="68"/>
                    </a:lnTo>
                    <a:lnTo>
                      <a:pt x="153" y="186"/>
                    </a:lnTo>
                    <a:lnTo>
                      <a:pt x="102" y="186"/>
                    </a:lnTo>
                    <a:lnTo>
                      <a:pt x="102" y="204"/>
                    </a:lnTo>
                    <a:lnTo>
                      <a:pt x="170" y="204"/>
                    </a:lnTo>
                    <a:lnTo>
                      <a:pt x="170" y="56"/>
                    </a:lnTo>
                    <a:lnTo>
                      <a:pt x="114" y="0"/>
                    </a:lnTo>
                    <a:lnTo>
                      <a:pt x="0" y="0"/>
                    </a:lnTo>
                    <a:lnTo>
                      <a:pt x="0" y="152"/>
                    </a:lnTo>
                    <a:lnTo>
                      <a:pt x="17" y="152"/>
                    </a:lnTo>
                    <a:lnTo>
                      <a:pt x="17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EAE5B5E3-5A52-4CCD-B052-103853F90F7C}"/>
              </a:ext>
            </a:extLst>
          </p:cNvPr>
          <p:cNvGrpSpPr/>
          <p:nvPr/>
        </p:nvGrpSpPr>
        <p:grpSpPr>
          <a:xfrm>
            <a:off x="5540932" y="3639689"/>
            <a:ext cx="2206337" cy="1806168"/>
            <a:chOff x="5540932" y="3639689"/>
            <a:chExt cx="2206337" cy="1806168"/>
          </a:xfrm>
        </p:grpSpPr>
        <p:grpSp>
          <p:nvGrpSpPr>
            <p:cNvPr id="171" name="Gruppieren 170">
              <a:extLst>
                <a:ext uri="{FF2B5EF4-FFF2-40B4-BE49-F238E27FC236}">
                  <a16:creationId xmlns:a16="http://schemas.microsoft.com/office/drawing/2014/main" id="{31C69B8A-70A5-43AF-AE21-ECFE51D3C35C}"/>
                </a:ext>
              </a:extLst>
            </p:cNvPr>
            <p:cNvGrpSpPr/>
            <p:nvPr/>
          </p:nvGrpSpPr>
          <p:grpSpPr>
            <a:xfrm>
              <a:off x="5540932" y="3639689"/>
              <a:ext cx="2206337" cy="1806168"/>
              <a:chOff x="5540932" y="3639689"/>
              <a:chExt cx="2206337" cy="1806168"/>
            </a:xfrm>
          </p:grpSpPr>
          <p:grpSp>
            <p:nvGrpSpPr>
              <p:cNvPr id="173" name="Gruppieren 172">
                <a:extLst>
                  <a:ext uri="{FF2B5EF4-FFF2-40B4-BE49-F238E27FC236}">
                    <a16:creationId xmlns:a16="http://schemas.microsoft.com/office/drawing/2014/main" id="{E0AB446B-DE82-410B-90EE-A8609EFCAA2F}"/>
                  </a:ext>
                </a:extLst>
              </p:cNvPr>
              <p:cNvGrpSpPr/>
              <p:nvPr/>
            </p:nvGrpSpPr>
            <p:grpSpPr>
              <a:xfrm>
                <a:off x="5540932" y="3791104"/>
                <a:ext cx="2206337" cy="1654753"/>
                <a:chOff x="5540932" y="3791104"/>
                <a:chExt cx="2206337" cy="1654753"/>
              </a:xfrm>
            </p:grpSpPr>
            <p:sp>
              <p:nvSpPr>
                <p:cNvPr id="185" name="Freeform 8">
                  <a:extLst>
                    <a:ext uri="{FF2B5EF4-FFF2-40B4-BE49-F238E27FC236}">
                      <a16:creationId xmlns:a16="http://schemas.microsoft.com/office/drawing/2014/main" id="{F5131489-7CF2-413D-B594-C0CEEC1848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40932" y="3791104"/>
                  <a:ext cx="2206337" cy="1654753"/>
                </a:xfrm>
                <a:custGeom>
                  <a:avLst/>
                  <a:gdLst>
                    <a:gd name="T0" fmla="*/ 2059 w 3771"/>
                    <a:gd name="T1" fmla="*/ 46 h 2828"/>
                    <a:gd name="T2" fmla="*/ 559 w 3771"/>
                    <a:gd name="T3" fmla="*/ 915 h 2828"/>
                    <a:gd name="T4" fmla="*/ 496 w 3771"/>
                    <a:gd name="T5" fmla="*/ 956 h 2828"/>
                    <a:gd name="T6" fmla="*/ 13 w 3771"/>
                    <a:gd name="T7" fmla="*/ 1863 h 2828"/>
                    <a:gd name="T8" fmla="*/ 16 w 3771"/>
                    <a:gd name="T9" fmla="*/ 1942 h 2828"/>
                    <a:gd name="T10" fmla="*/ 562 w 3771"/>
                    <a:gd name="T11" fmla="*/ 2790 h 2828"/>
                    <a:gd name="T12" fmla="*/ 633 w 3771"/>
                    <a:gd name="T13" fmla="*/ 2826 h 2828"/>
                    <a:gd name="T14" fmla="*/ 3738 w 3771"/>
                    <a:gd name="T15" fmla="*/ 971 h 2828"/>
                    <a:gd name="T16" fmla="*/ 3668 w 3771"/>
                    <a:gd name="T17" fmla="*/ 851 h 2828"/>
                    <a:gd name="T18" fmla="*/ 2763 w 3771"/>
                    <a:gd name="T19" fmla="*/ 895 h 2828"/>
                    <a:gd name="T20" fmla="*/ 2694 w 3771"/>
                    <a:gd name="T21" fmla="*/ 859 h 2828"/>
                    <a:gd name="T22" fmla="*/ 2189 w 3771"/>
                    <a:gd name="T23" fmla="*/ 49 h 2828"/>
                    <a:gd name="T24" fmla="*/ 2059 w 3771"/>
                    <a:gd name="T25" fmla="*/ 46 h 2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771" h="2828">
                      <a:moveTo>
                        <a:pt x="2059" y="46"/>
                      </a:moveTo>
                      <a:cubicBezTo>
                        <a:pt x="1713" y="539"/>
                        <a:pt x="1163" y="861"/>
                        <a:pt x="559" y="915"/>
                      </a:cubicBezTo>
                      <a:cubicBezTo>
                        <a:pt x="532" y="918"/>
                        <a:pt x="509" y="933"/>
                        <a:pt x="496" y="956"/>
                      </a:cubicBezTo>
                      <a:cubicBezTo>
                        <a:pt x="13" y="1863"/>
                        <a:pt x="13" y="1863"/>
                        <a:pt x="13" y="1863"/>
                      </a:cubicBezTo>
                      <a:cubicBezTo>
                        <a:pt x="0" y="1888"/>
                        <a:pt x="1" y="1919"/>
                        <a:pt x="16" y="1942"/>
                      </a:cubicBezTo>
                      <a:cubicBezTo>
                        <a:pt x="562" y="2790"/>
                        <a:pt x="562" y="2790"/>
                        <a:pt x="562" y="2790"/>
                      </a:cubicBezTo>
                      <a:cubicBezTo>
                        <a:pt x="578" y="2814"/>
                        <a:pt x="605" y="2828"/>
                        <a:pt x="633" y="2826"/>
                      </a:cubicBezTo>
                      <a:cubicBezTo>
                        <a:pt x="1904" y="2743"/>
                        <a:pt x="3063" y="2046"/>
                        <a:pt x="3738" y="971"/>
                      </a:cubicBezTo>
                      <a:cubicBezTo>
                        <a:pt x="3771" y="917"/>
                        <a:pt x="3731" y="848"/>
                        <a:pt x="3668" y="851"/>
                      </a:cubicBezTo>
                      <a:cubicBezTo>
                        <a:pt x="2763" y="895"/>
                        <a:pt x="2763" y="895"/>
                        <a:pt x="2763" y="895"/>
                      </a:cubicBezTo>
                      <a:cubicBezTo>
                        <a:pt x="2735" y="897"/>
                        <a:pt x="2708" y="883"/>
                        <a:pt x="2694" y="859"/>
                      </a:cubicBezTo>
                      <a:cubicBezTo>
                        <a:pt x="2189" y="49"/>
                        <a:pt x="2189" y="49"/>
                        <a:pt x="2189" y="49"/>
                      </a:cubicBezTo>
                      <a:cubicBezTo>
                        <a:pt x="2159" y="2"/>
                        <a:pt x="2091" y="0"/>
                        <a:pt x="2059" y="46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6" name="Textfeld 185">
                  <a:extLst>
                    <a:ext uri="{FF2B5EF4-FFF2-40B4-BE49-F238E27FC236}">
                      <a16:creationId xmlns:a16="http://schemas.microsoft.com/office/drawing/2014/main" id="{C5D78EB9-007F-48B3-8E26-547A8B3DBC80}"/>
                    </a:ext>
                  </a:extLst>
                </p:cNvPr>
                <p:cNvSpPr txBox="1"/>
                <p:nvPr/>
              </p:nvSpPr>
              <p:spPr>
                <a:xfrm>
                  <a:off x="5711233" y="4460857"/>
                  <a:ext cx="1540886" cy="41549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:r>
                    <a:rPr lang="de-DE" sz="9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INNOVATIVE STRENGTH</a:t>
                  </a:r>
                  <a:br>
                    <a:rPr lang="de-DE" sz="9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de-DE" sz="9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  <a:r>
                    <a:rPr lang="de-DE" sz="9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ew </a:t>
                  </a:r>
                  <a:r>
                    <a:rPr lang="de-DE" sz="90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ideas</a:t>
                  </a:r>
                  <a:r>
                    <a:rPr lang="de-DE" sz="9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 and </a:t>
                  </a:r>
                  <a:r>
                    <a:rPr lang="de-DE" sz="90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visions</a:t>
                  </a:r>
                  <a:r>
                    <a:rPr lang="de-DE" sz="9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  </a:t>
                  </a:r>
                  <a:r>
                    <a:rPr lang="de-DE" sz="90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for</a:t>
                  </a:r>
                  <a:r>
                    <a:rPr lang="de-DE" sz="9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 </a:t>
                  </a:r>
                  <a:r>
                    <a:rPr lang="de-DE" sz="90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the</a:t>
                  </a:r>
                  <a:r>
                    <a:rPr lang="de-DE" sz="9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 </a:t>
                  </a:r>
                  <a:r>
                    <a:rPr lang="de-DE" sz="90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products</a:t>
                  </a:r>
                  <a:r>
                    <a:rPr lang="de-DE" sz="9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 </a:t>
                  </a:r>
                  <a:r>
                    <a:rPr lang="de-DE" sz="90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of</a:t>
                  </a:r>
                  <a:r>
                    <a:rPr lang="de-DE" sz="9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 </a:t>
                  </a:r>
                  <a:r>
                    <a:rPr lang="de-DE" sz="90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the</a:t>
                  </a:r>
                  <a:r>
                    <a:rPr lang="de-DE" sz="90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 </a:t>
                  </a:r>
                  <a:r>
                    <a:rPr lang="de-DE" sz="90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rPr>
                    <a:t>future</a:t>
                  </a:r>
                  <a:endParaRPr lang="de-DE" sz="900" dirty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74" name="Gruppieren 173">
                <a:extLst>
                  <a:ext uri="{FF2B5EF4-FFF2-40B4-BE49-F238E27FC236}">
                    <a16:creationId xmlns:a16="http://schemas.microsoft.com/office/drawing/2014/main" id="{908A1620-BA13-4184-8ED7-CB8C28EA3A5C}"/>
                  </a:ext>
                </a:extLst>
              </p:cNvPr>
              <p:cNvGrpSpPr/>
              <p:nvPr/>
            </p:nvGrpSpPr>
            <p:grpSpPr>
              <a:xfrm>
                <a:off x="5917066" y="3639689"/>
                <a:ext cx="717421" cy="717420"/>
                <a:chOff x="5917066" y="3639689"/>
                <a:chExt cx="717421" cy="717420"/>
              </a:xfrm>
            </p:grpSpPr>
            <p:sp>
              <p:nvSpPr>
                <p:cNvPr id="175" name="Oval 19">
                  <a:extLst>
                    <a:ext uri="{FF2B5EF4-FFF2-40B4-BE49-F238E27FC236}">
                      <a16:creationId xmlns:a16="http://schemas.microsoft.com/office/drawing/2014/main" id="{E67E7167-40C6-4F38-B0F9-6670092530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42303" y="3664925"/>
                  <a:ext cx="666949" cy="666949"/>
                </a:xfrm>
                <a:prstGeom prst="ellipse">
                  <a:avLst/>
                </a:prstGeom>
                <a:solidFill>
                  <a:srgbClr val="AEB0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Freeform 20">
                  <a:extLst>
                    <a:ext uri="{FF2B5EF4-FFF2-40B4-BE49-F238E27FC236}">
                      <a16:creationId xmlns:a16="http://schemas.microsoft.com/office/drawing/2014/main" id="{EAE0C5AD-DE23-4861-86BA-F1CE0DAC41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17066" y="3639689"/>
                  <a:ext cx="717421" cy="717420"/>
                </a:xfrm>
                <a:custGeom>
                  <a:avLst/>
                  <a:gdLst>
                    <a:gd name="T0" fmla="*/ 612 w 1225"/>
                    <a:gd name="T1" fmla="*/ 1225 h 1225"/>
                    <a:gd name="T2" fmla="*/ 0 w 1225"/>
                    <a:gd name="T3" fmla="*/ 612 h 1225"/>
                    <a:gd name="T4" fmla="*/ 612 w 1225"/>
                    <a:gd name="T5" fmla="*/ 0 h 1225"/>
                    <a:gd name="T6" fmla="*/ 1225 w 1225"/>
                    <a:gd name="T7" fmla="*/ 612 h 1225"/>
                    <a:gd name="T8" fmla="*/ 612 w 1225"/>
                    <a:gd name="T9" fmla="*/ 1225 h 1225"/>
                    <a:gd name="T10" fmla="*/ 612 w 1225"/>
                    <a:gd name="T11" fmla="*/ 84 h 1225"/>
                    <a:gd name="T12" fmla="*/ 84 w 1225"/>
                    <a:gd name="T13" fmla="*/ 612 h 1225"/>
                    <a:gd name="T14" fmla="*/ 612 w 1225"/>
                    <a:gd name="T15" fmla="*/ 1140 h 1225"/>
                    <a:gd name="T16" fmla="*/ 1140 w 1225"/>
                    <a:gd name="T17" fmla="*/ 612 h 1225"/>
                    <a:gd name="T18" fmla="*/ 612 w 1225"/>
                    <a:gd name="T19" fmla="*/ 84 h 12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25" h="1225">
                      <a:moveTo>
                        <a:pt x="612" y="1225"/>
                      </a:moveTo>
                      <a:cubicBezTo>
                        <a:pt x="274" y="1225"/>
                        <a:pt x="0" y="950"/>
                        <a:pt x="0" y="612"/>
                      </a:cubicBezTo>
                      <a:cubicBezTo>
                        <a:pt x="0" y="275"/>
                        <a:pt x="274" y="0"/>
                        <a:pt x="612" y="0"/>
                      </a:cubicBezTo>
                      <a:cubicBezTo>
                        <a:pt x="950" y="0"/>
                        <a:pt x="1225" y="275"/>
                        <a:pt x="1225" y="612"/>
                      </a:cubicBezTo>
                      <a:cubicBezTo>
                        <a:pt x="1225" y="950"/>
                        <a:pt x="950" y="1225"/>
                        <a:pt x="612" y="1225"/>
                      </a:cubicBezTo>
                      <a:close/>
                      <a:moveTo>
                        <a:pt x="612" y="84"/>
                      </a:moveTo>
                      <a:cubicBezTo>
                        <a:pt x="321" y="84"/>
                        <a:pt x="84" y="321"/>
                        <a:pt x="84" y="612"/>
                      </a:cubicBezTo>
                      <a:cubicBezTo>
                        <a:pt x="84" y="903"/>
                        <a:pt x="321" y="1140"/>
                        <a:pt x="612" y="1140"/>
                      </a:cubicBezTo>
                      <a:cubicBezTo>
                        <a:pt x="903" y="1140"/>
                        <a:pt x="1140" y="903"/>
                        <a:pt x="1140" y="612"/>
                      </a:cubicBezTo>
                      <a:cubicBezTo>
                        <a:pt x="1140" y="321"/>
                        <a:pt x="903" y="84"/>
                        <a:pt x="612" y="8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Freeform 28">
                  <a:extLst>
                    <a:ext uri="{FF2B5EF4-FFF2-40B4-BE49-F238E27FC236}">
                      <a16:creationId xmlns:a16="http://schemas.microsoft.com/office/drawing/2014/main" id="{7D2337AE-499C-41DC-9EDC-ACE4F9067B7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183846" y="3874022"/>
                  <a:ext cx="187467" cy="312444"/>
                </a:xfrm>
                <a:custGeom>
                  <a:avLst/>
                  <a:gdLst>
                    <a:gd name="T0" fmla="*/ 295 w 321"/>
                    <a:gd name="T1" fmla="*/ 170 h 534"/>
                    <a:gd name="T2" fmla="*/ 257 w 321"/>
                    <a:gd name="T3" fmla="*/ 256 h 534"/>
                    <a:gd name="T4" fmla="*/ 235 w 321"/>
                    <a:gd name="T5" fmla="*/ 329 h 534"/>
                    <a:gd name="T6" fmla="*/ 231 w 321"/>
                    <a:gd name="T7" fmla="*/ 353 h 534"/>
                    <a:gd name="T8" fmla="*/ 224 w 321"/>
                    <a:gd name="T9" fmla="*/ 370 h 534"/>
                    <a:gd name="T10" fmla="*/ 195 w 321"/>
                    <a:gd name="T11" fmla="*/ 372 h 534"/>
                    <a:gd name="T12" fmla="*/ 148 w 321"/>
                    <a:gd name="T13" fmla="*/ 373 h 534"/>
                    <a:gd name="T14" fmla="*/ 107 w 321"/>
                    <a:gd name="T15" fmla="*/ 371 h 534"/>
                    <a:gd name="T16" fmla="*/ 92 w 321"/>
                    <a:gd name="T17" fmla="*/ 364 h 534"/>
                    <a:gd name="T18" fmla="*/ 83 w 321"/>
                    <a:gd name="T19" fmla="*/ 322 h 534"/>
                    <a:gd name="T20" fmla="*/ 72 w 321"/>
                    <a:gd name="T21" fmla="*/ 277 h 534"/>
                    <a:gd name="T22" fmla="*/ 51 w 321"/>
                    <a:gd name="T23" fmla="*/ 235 h 534"/>
                    <a:gd name="T24" fmla="*/ 24 w 321"/>
                    <a:gd name="T25" fmla="*/ 147 h 534"/>
                    <a:gd name="T26" fmla="*/ 67 w 321"/>
                    <a:gd name="T27" fmla="*/ 60 h 534"/>
                    <a:gd name="T28" fmla="*/ 111 w 321"/>
                    <a:gd name="T29" fmla="*/ 36 h 534"/>
                    <a:gd name="T30" fmla="*/ 154 w 321"/>
                    <a:gd name="T31" fmla="*/ 28 h 534"/>
                    <a:gd name="T32" fmla="*/ 161 w 321"/>
                    <a:gd name="T33" fmla="*/ 28 h 534"/>
                    <a:gd name="T34" fmla="*/ 206 w 321"/>
                    <a:gd name="T35" fmla="*/ 35 h 534"/>
                    <a:gd name="T36" fmla="*/ 257 w 321"/>
                    <a:gd name="T37" fmla="*/ 65 h 534"/>
                    <a:gd name="T38" fmla="*/ 295 w 321"/>
                    <a:gd name="T39" fmla="*/ 170 h 534"/>
                    <a:gd name="T40" fmla="*/ 318 w 321"/>
                    <a:gd name="T41" fmla="*/ 137 h 534"/>
                    <a:gd name="T42" fmla="*/ 238 w 321"/>
                    <a:gd name="T43" fmla="*/ 22 h 534"/>
                    <a:gd name="T44" fmla="*/ 109 w 321"/>
                    <a:gd name="T45" fmla="*/ 12 h 534"/>
                    <a:gd name="T46" fmla="*/ 8 w 321"/>
                    <a:gd name="T47" fmla="*/ 108 h 534"/>
                    <a:gd name="T48" fmla="*/ 4 w 321"/>
                    <a:gd name="T49" fmla="*/ 180 h 534"/>
                    <a:gd name="T50" fmla="*/ 32 w 321"/>
                    <a:gd name="T51" fmla="*/ 245 h 534"/>
                    <a:gd name="T52" fmla="*/ 64 w 321"/>
                    <a:gd name="T53" fmla="*/ 321 h 534"/>
                    <a:gd name="T54" fmla="*/ 74 w 321"/>
                    <a:gd name="T55" fmla="*/ 360 h 534"/>
                    <a:gd name="T56" fmla="*/ 78 w 321"/>
                    <a:gd name="T57" fmla="*/ 368 h 534"/>
                    <a:gd name="T58" fmla="*/ 83 w 321"/>
                    <a:gd name="T59" fmla="*/ 375 h 534"/>
                    <a:gd name="T60" fmla="*/ 89 w 321"/>
                    <a:gd name="T61" fmla="*/ 382 h 534"/>
                    <a:gd name="T62" fmla="*/ 91 w 321"/>
                    <a:gd name="T63" fmla="*/ 405 h 534"/>
                    <a:gd name="T64" fmla="*/ 95 w 321"/>
                    <a:gd name="T65" fmla="*/ 411 h 534"/>
                    <a:gd name="T66" fmla="*/ 91 w 321"/>
                    <a:gd name="T67" fmla="*/ 419 h 534"/>
                    <a:gd name="T68" fmla="*/ 96 w 321"/>
                    <a:gd name="T69" fmla="*/ 431 h 534"/>
                    <a:gd name="T70" fmla="*/ 91 w 321"/>
                    <a:gd name="T71" fmla="*/ 446 h 534"/>
                    <a:gd name="T72" fmla="*/ 93 w 321"/>
                    <a:gd name="T73" fmla="*/ 459 h 534"/>
                    <a:gd name="T74" fmla="*/ 97 w 321"/>
                    <a:gd name="T75" fmla="*/ 473 h 534"/>
                    <a:gd name="T76" fmla="*/ 97 w 321"/>
                    <a:gd name="T77" fmla="*/ 486 h 534"/>
                    <a:gd name="T78" fmla="*/ 120 w 321"/>
                    <a:gd name="T79" fmla="*/ 507 h 534"/>
                    <a:gd name="T80" fmla="*/ 138 w 321"/>
                    <a:gd name="T81" fmla="*/ 522 h 534"/>
                    <a:gd name="T82" fmla="*/ 157 w 321"/>
                    <a:gd name="T83" fmla="*/ 533 h 534"/>
                    <a:gd name="T84" fmla="*/ 192 w 321"/>
                    <a:gd name="T85" fmla="*/ 515 h 534"/>
                    <a:gd name="T86" fmla="*/ 210 w 321"/>
                    <a:gd name="T87" fmla="*/ 498 h 534"/>
                    <a:gd name="T88" fmla="*/ 226 w 321"/>
                    <a:gd name="T89" fmla="*/ 481 h 534"/>
                    <a:gd name="T90" fmla="*/ 223 w 321"/>
                    <a:gd name="T91" fmla="*/ 474 h 534"/>
                    <a:gd name="T92" fmla="*/ 228 w 321"/>
                    <a:gd name="T93" fmla="*/ 467 h 534"/>
                    <a:gd name="T94" fmla="*/ 224 w 321"/>
                    <a:gd name="T95" fmla="*/ 453 h 534"/>
                    <a:gd name="T96" fmla="*/ 230 w 321"/>
                    <a:gd name="T97" fmla="*/ 445 h 534"/>
                    <a:gd name="T98" fmla="*/ 226 w 321"/>
                    <a:gd name="T99" fmla="*/ 437 h 534"/>
                    <a:gd name="T100" fmla="*/ 224 w 321"/>
                    <a:gd name="T101" fmla="*/ 430 h 534"/>
                    <a:gd name="T102" fmla="*/ 230 w 321"/>
                    <a:gd name="T103" fmla="*/ 422 h 534"/>
                    <a:gd name="T104" fmla="*/ 226 w 321"/>
                    <a:gd name="T105" fmla="*/ 407 h 534"/>
                    <a:gd name="T106" fmla="*/ 231 w 321"/>
                    <a:gd name="T107" fmla="*/ 399 h 534"/>
                    <a:gd name="T108" fmla="*/ 231 w 321"/>
                    <a:gd name="T109" fmla="*/ 382 h 534"/>
                    <a:gd name="T110" fmla="*/ 236 w 321"/>
                    <a:gd name="T111" fmla="*/ 376 h 534"/>
                    <a:gd name="T112" fmla="*/ 243 w 321"/>
                    <a:gd name="T113" fmla="*/ 367 h 534"/>
                    <a:gd name="T114" fmla="*/ 252 w 321"/>
                    <a:gd name="T115" fmla="*/ 335 h 534"/>
                    <a:gd name="T116" fmla="*/ 275 w 321"/>
                    <a:gd name="T117" fmla="*/ 268 h 534"/>
                    <a:gd name="T118" fmla="*/ 309 w 321"/>
                    <a:gd name="T119" fmla="*/ 206 h 534"/>
                    <a:gd name="T120" fmla="*/ 318 w 321"/>
                    <a:gd name="T121" fmla="*/ 137 h 5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321" h="534">
                      <a:moveTo>
                        <a:pt x="295" y="170"/>
                      </a:moveTo>
                      <a:cubicBezTo>
                        <a:pt x="290" y="203"/>
                        <a:pt x="272" y="227"/>
                        <a:pt x="257" y="256"/>
                      </a:cubicBezTo>
                      <a:cubicBezTo>
                        <a:pt x="246" y="278"/>
                        <a:pt x="239" y="304"/>
                        <a:pt x="235" y="329"/>
                      </a:cubicBezTo>
                      <a:cubicBezTo>
                        <a:pt x="234" y="337"/>
                        <a:pt x="233" y="345"/>
                        <a:pt x="231" y="353"/>
                      </a:cubicBezTo>
                      <a:cubicBezTo>
                        <a:pt x="230" y="358"/>
                        <a:pt x="229" y="367"/>
                        <a:pt x="224" y="370"/>
                      </a:cubicBezTo>
                      <a:cubicBezTo>
                        <a:pt x="217" y="374"/>
                        <a:pt x="203" y="372"/>
                        <a:pt x="195" y="372"/>
                      </a:cubicBezTo>
                      <a:cubicBezTo>
                        <a:pt x="180" y="373"/>
                        <a:pt x="164" y="373"/>
                        <a:pt x="148" y="373"/>
                      </a:cubicBezTo>
                      <a:cubicBezTo>
                        <a:pt x="134" y="373"/>
                        <a:pt x="120" y="373"/>
                        <a:pt x="107" y="371"/>
                      </a:cubicBezTo>
                      <a:cubicBezTo>
                        <a:pt x="100" y="371"/>
                        <a:pt x="95" y="371"/>
                        <a:pt x="92" y="364"/>
                      </a:cubicBezTo>
                      <a:cubicBezTo>
                        <a:pt x="87" y="350"/>
                        <a:pt x="86" y="336"/>
                        <a:pt x="83" y="322"/>
                      </a:cubicBezTo>
                      <a:cubicBezTo>
                        <a:pt x="80" y="307"/>
                        <a:pt x="76" y="292"/>
                        <a:pt x="72" y="277"/>
                      </a:cubicBezTo>
                      <a:cubicBezTo>
                        <a:pt x="67" y="262"/>
                        <a:pt x="59" y="249"/>
                        <a:pt x="51" y="235"/>
                      </a:cubicBezTo>
                      <a:cubicBezTo>
                        <a:pt x="35" y="208"/>
                        <a:pt x="22" y="180"/>
                        <a:pt x="24" y="147"/>
                      </a:cubicBezTo>
                      <a:cubicBezTo>
                        <a:pt x="26" y="114"/>
                        <a:pt x="42" y="82"/>
                        <a:pt x="67" y="60"/>
                      </a:cubicBezTo>
                      <a:cubicBezTo>
                        <a:pt x="80" y="50"/>
                        <a:pt x="95" y="41"/>
                        <a:pt x="111" y="36"/>
                      </a:cubicBezTo>
                      <a:cubicBezTo>
                        <a:pt x="113" y="35"/>
                        <a:pt x="140" y="27"/>
                        <a:pt x="154" y="28"/>
                      </a:cubicBezTo>
                      <a:cubicBezTo>
                        <a:pt x="161" y="28"/>
                        <a:pt x="161" y="28"/>
                        <a:pt x="161" y="28"/>
                      </a:cubicBezTo>
                      <a:cubicBezTo>
                        <a:pt x="179" y="27"/>
                        <a:pt x="203" y="34"/>
                        <a:pt x="206" y="35"/>
                      </a:cubicBezTo>
                      <a:cubicBezTo>
                        <a:pt x="225" y="41"/>
                        <a:pt x="243" y="51"/>
                        <a:pt x="257" y="65"/>
                      </a:cubicBezTo>
                      <a:cubicBezTo>
                        <a:pt x="286" y="91"/>
                        <a:pt x="300" y="132"/>
                        <a:pt x="295" y="170"/>
                      </a:cubicBezTo>
                      <a:moveTo>
                        <a:pt x="318" y="137"/>
                      </a:moveTo>
                      <a:cubicBezTo>
                        <a:pt x="311" y="87"/>
                        <a:pt x="283" y="46"/>
                        <a:pt x="238" y="22"/>
                      </a:cubicBezTo>
                      <a:cubicBezTo>
                        <a:pt x="201" y="2"/>
                        <a:pt x="149" y="0"/>
                        <a:pt x="109" y="12"/>
                      </a:cubicBezTo>
                      <a:cubicBezTo>
                        <a:pt x="61" y="25"/>
                        <a:pt x="24" y="61"/>
                        <a:pt x="8" y="108"/>
                      </a:cubicBezTo>
                      <a:cubicBezTo>
                        <a:pt x="1" y="132"/>
                        <a:pt x="0" y="155"/>
                        <a:pt x="4" y="180"/>
                      </a:cubicBezTo>
                      <a:cubicBezTo>
                        <a:pt x="8" y="204"/>
                        <a:pt x="20" y="224"/>
                        <a:pt x="32" y="245"/>
                      </a:cubicBezTo>
                      <a:cubicBezTo>
                        <a:pt x="46" y="270"/>
                        <a:pt x="57" y="293"/>
                        <a:pt x="64" y="321"/>
                      </a:cubicBezTo>
                      <a:cubicBezTo>
                        <a:pt x="67" y="334"/>
                        <a:pt x="69" y="348"/>
                        <a:pt x="74" y="360"/>
                      </a:cubicBezTo>
                      <a:cubicBezTo>
                        <a:pt x="75" y="363"/>
                        <a:pt x="76" y="365"/>
                        <a:pt x="78" y="368"/>
                      </a:cubicBezTo>
                      <a:cubicBezTo>
                        <a:pt x="79" y="370"/>
                        <a:pt x="82" y="372"/>
                        <a:pt x="83" y="375"/>
                      </a:cubicBezTo>
                      <a:cubicBezTo>
                        <a:pt x="86" y="378"/>
                        <a:pt x="84" y="380"/>
                        <a:pt x="89" y="382"/>
                      </a:cubicBezTo>
                      <a:cubicBezTo>
                        <a:pt x="89" y="388"/>
                        <a:pt x="87" y="399"/>
                        <a:pt x="91" y="405"/>
                      </a:cubicBezTo>
                      <a:cubicBezTo>
                        <a:pt x="92" y="408"/>
                        <a:pt x="95" y="408"/>
                        <a:pt x="95" y="411"/>
                      </a:cubicBezTo>
                      <a:cubicBezTo>
                        <a:pt x="96" y="416"/>
                        <a:pt x="93" y="416"/>
                        <a:pt x="91" y="419"/>
                      </a:cubicBezTo>
                      <a:cubicBezTo>
                        <a:pt x="87" y="425"/>
                        <a:pt x="95" y="426"/>
                        <a:pt x="96" y="431"/>
                      </a:cubicBezTo>
                      <a:cubicBezTo>
                        <a:pt x="97" y="438"/>
                        <a:pt x="87" y="439"/>
                        <a:pt x="91" y="446"/>
                      </a:cubicBezTo>
                      <a:cubicBezTo>
                        <a:pt x="94" y="452"/>
                        <a:pt x="99" y="452"/>
                        <a:pt x="93" y="459"/>
                      </a:cubicBezTo>
                      <a:cubicBezTo>
                        <a:pt x="87" y="466"/>
                        <a:pt x="96" y="466"/>
                        <a:pt x="97" y="473"/>
                      </a:cubicBezTo>
                      <a:cubicBezTo>
                        <a:pt x="98" y="480"/>
                        <a:pt x="92" y="480"/>
                        <a:pt x="97" y="486"/>
                      </a:cubicBezTo>
                      <a:cubicBezTo>
                        <a:pt x="104" y="494"/>
                        <a:pt x="112" y="500"/>
                        <a:pt x="120" y="507"/>
                      </a:cubicBezTo>
                      <a:cubicBezTo>
                        <a:pt x="125" y="513"/>
                        <a:pt x="132" y="517"/>
                        <a:pt x="138" y="522"/>
                      </a:cubicBezTo>
                      <a:cubicBezTo>
                        <a:pt x="144" y="527"/>
                        <a:pt x="149" y="532"/>
                        <a:pt x="157" y="533"/>
                      </a:cubicBezTo>
                      <a:cubicBezTo>
                        <a:pt x="171" y="534"/>
                        <a:pt x="181" y="522"/>
                        <a:pt x="192" y="515"/>
                      </a:cubicBezTo>
                      <a:cubicBezTo>
                        <a:pt x="198" y="510"/>
                        <a:pt x="204" y="504"/>
                        <a:pt x="210" y="498"/>
                      </a:cubicBezTo>
                      <a:cubicBezTo>
                        <a:pt x="214" y="494"/>
                        <a:pt x="226" y="487"/>
                        <a:pt x="226" y="481"/>
                      </a:cubicBezTo>
                      <a:cubicBezTo>
                        <a:pt x="226" y="479"/>
                        <a:pt x="223" y="477"/>
                        <a:pt x="223" y="474"/>
                      </a:cubicBezTo>
                      <a:cubicBezTo>
                        <a:pt x="223" y="470"/>
                        <a:pt x="226" y="469"/>
                        <a:pt x="228" y="467"/>
                      </a:cubicBezTo>
                      <a:cubicBezTo>
                        <a:pt x="233" y="459"/>
                        <a:pt x="223" y="460"/>
                        <a:pt x="224" y="453"/>
                      </a:cubicBezTo>
                      <a:cubicBezTo>
                        <a:pt x="224" y="449"/>
                        <a:pt x="229" y="448"/>
                        <a:pt x="230" y="445"/>
                      </a:cubicBezTo>
                      <a:cubicBezTo>
                        <a:pt x="231" y="440"/>
                        <a:pt x="228" y="440"/>
                        <a:pt x="226" y="437"/>
                      </a:cubicBezTo>
                      <a:cubicBezTo>
                        <a:pt x="224" y="435"/>
                        <a:pt x="223" y="433"/>
                        <a:pt x="224" y="430"/>
                      </a:cubicBezTo>
                      <a:cubicBezTo>
                        <a:pt x="226" y="426"/>
                        <a:pt x="230" y="427"/>
                        <a:pt x="230" y="422"/>
                      </a:cubicBezTo>
                      <a:cubicBezTo>
                        <a:pt x="230" y="415"/>
                        <a:pt x="221" y="416"/>
                        <a:pt x="226" y="407"/>
                      </a:cubicBezTo>
                      <a:cubicBezTo>
                        <a:pt x="229" y="403"/>
                        <a:pt x="230" y="404"/>
                        <a:pt x="231" y="399"/>
                      </a:cubicBezTo>
                      <a:cubicBezTo>
                        <a:pt x="231" y="393"/>
                        <a:pt x="231" y="387"/>
                        <a:pt x="231" y="382"/>
                      </a:cubicBezTo>
                      <a:cubicBezTo>
                        <a:pt x="236" y="380"/>
                        <a:pt x="234" y="379"/>
                        <a:pt x="236" y="376"/>
                      </a:cubicBezTo>
                      <a:cubicBezTo>
                        <a:pt x="238" y="372"/>
                        <a:pt x="241" y="370"/>
                        <a:pt x="243" y="367"/>
                      </a:cubicBezTo>
                      <a:cubicBezTo>
                        <a:pt x="248" y="357"/>
                        <a:pt x="250" y="346"/>
                        <a:pt x="252" y="335"/>
                      </a:cubicBezTo>
                      <a:cubicBezTo>
                        <a:pt x="258" y="312"/>
                        <a:pt x="264" y="289"/>
                        <a:pt x="275" y="268"/>
                      </a:cubicBezTo>
                      <a:cubicBezTo>
                        <a:pt x="286" y="247"/>
                        <a:pt x="300" y="228"/>
                        <a:pt x="309" y="206"/>
                      </a:cubicBezTo>
                      <a:cubicBezTo>
                        <a:pt x="317" y="184"/>
                        <a:pt x="321" y="160"/>
                        <a:pt x="318" y="137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8" name="Freeform 30">
                  <a:extLst>
                    <a:ext uri="{FF2B5EF4-FFF2-40B4-BE49-F238E27FC236}">
                      <a16:creationId xmlns:a16="http://schemas.microsoft.com/office/drawing/2014/main" id="{5BC2BDDD-EC01-43E8-B825-013959B156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12945" y="3965352"/>
                  <a:ext cx="51674" cy="15623"/>
                </a:xfrm>
                <a:custGeom>
                  <a:avLst/>
                  <a:gdLst>
                    <a:gd name="T0" fmla="*/ 89 w 89"/>
                    <a:gd name="T1" fmla="*/ 10 h 26"/>
                    <a:gd name="T2" fmla="*/ 78 w 89"/>
                    <a:gd name="T3" fmla="*/ 0 h 26"/>
                    <a:gd name="T4" fmla="*/ 11 w 89"/>
                    <a:gd name="T5" fmla="*/ 0 h 26"/>
                    <a:gd name="T6" fmla="*/ 0 w 89"/>
                    <a:gd name="T7" fmla="*/ 10 h 26"/>
                    <a:gd name="T8" fmla="*/ 0 w 89"/>
                    <a:gd name="T9" fmla="*/ 16 h 26"/>
                    <a:gd name="T10" fmla="*/ 11 w 89"/>
                    <a:gd name="T11" fmla="*/ 26 h 26"/>
                    <a:gd name="T12" fmla="*/ 78 w 89"/>
                    <a:gd name="T13" fmla="*/ 26 h 26"/>
                    <a:gd name="T14" fmla="*/ 89 w 89"/>
                    <a:gd name="T15" fmla="*/ 16 h 26"/>
                    <a:gd name="T16" fmla="*/ 89 w 89"/>
                    <a:gd name="T1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" h="26">
                      <a:moveTo>
                        <a:pt x="89" y="10"/>
                      </a:moveTo>
                      <a:cubicBezTo>
                        <a:pt x="89" y="4"/>
                        <a:pt x="84" y="0"/>
                        <a:pt x="78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2"/>
                        <a:pt x="5" y="26"/>
                        <a:pt x="11" y="26"/>
                      </a:cubicBezTo>
                      <a:cubicBezTo>
                        <a:pt x="78" y="26"/>
                        <a:pt x="78" y="26"/>
                        <a:pt x="78" y="26"/>
                      </a:cubicBezTo>
                      <a:cubicBezTo>
                        <a:pt x="84" y="26"/>
                        <a:pt x="89" y="22"/>
                        <a:pt x="89" y="16"/>
                      </a:cubicBezTo>
                      <a:lnTo>
                        <a:pt x="89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9" name="Freeform 31">
                  <a:extLst>
                    <a:ext uri="{FF2B5EF4-FFF2-40B4-BE49-F238E27FC236}">
                      <a16:creationId xmlns:a16="http://schemas.microsoft.com/office/drawing/2014/main" id="{4436D949-58F4-4574-9F16-8A9A8E29E4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86935" y="3965352"/>
                  <a:ext cx="51674" cy="15623"/>
                </a:xfrm>
                <a:custGeom>
                  <a:avLst/>
                  <a:gdLst>
                    <a:gd name="T0" fmla="*/ 88 w 88"/>
                    <a:gd name="T1" fmla="*/ 10 h 26"/>
                    <a:gd name="T2" fmla="*/ 78 w 88"/>
                    <a:gd name="T3" fmla="*/ 0 h 26"/>
                    <a:gd name="T4" fmla="*/ 10 w 88"/>
                    <a:gd name="T5" fmla="*/ 0 h 26"/>
                    <a:gd name="T6" fmla="*/ 0 w 88"/>
                    <a:gd name="T7" fmla="*/ 10 h 26"/>
                    <a:gd name="T8" fmla="*/ 0 w 88"/>
                    <a:gd name="T9" fmla="*/ 16 h 26"/>
                    <a:gd name="T10" fmla="*/ 10 w 88"/>
                    <a:gd name="T11" fmla="*/ 26 h 26"/>
                    <a:gd name="T12" fmla="*/ 78 w 88"/>
                    <a:gd name="T13" fmla="*/ 26 h 26"/>
                    <a:gd name="T14" fmla="*/ 88 w 88"/>
                    <a:gd name="T15" fmla="*/ 16 h 26"/>
                    <a:gd name="T16" fmla="*/ 88 w 88"/>
                    <a:gd name="T1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8" h="26">
                      <a:moveTo>
                        <a:pt x="88" y="10"/>
                      </a:moveTo>
                      <a:cubicBezTo>
                        <a:pt x="88" y="4"/>
                        <a:pt x="83" y="0"/>
                        <a:pt x="78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22"/>
                        <a:pt x="5" y="26"/>
                        <a:pt x="10" y="26"/>
                      </a:cubicBezTo>
                      <a:cubicBezTo>
                        <a:pt x="78" y="26"/>
                        <a:pt x="78" y="26"/>
                        <a:pt x="78" y="26"/>
                      </a:cubicBezTo>
                      <a:cubicBezTo>
                        <a:pt x="83" y="26"/>
                        <a:pt x="88" y="22"/>
                        <a:pt x="88" y="16"/>
                      </a:cubicBezTo>
                      <a:lnTo>
                        <a:pt x="88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0" name="Freeform 32">
                  <a:extLst>
                    <a:ext uri="{FF2B5EF4-FFF2-40B4-BE49-F238E27FC236}">
                      <a16:creationId xmlns:a16="http://schemas.microsoft.com/office/drawing/2014/main" id="{9A414E70-EBCB-4994-9AD1-02A2A7BB86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67965" y="3810331"/>
                  <a:ext cx="15623" cy="51674"/>
                </a:xfrm>
                <a:custGeom>
                  <a:avLst/>
                  <a:gdLst>
                    <a:gd name="T0" fmla="*/ 26 w 26"/>
                    <a:gd name="T1" fmla="*/ 11 h 88"/>
                    <a:gd name="T2" fmla="*/ 16 w 26"/>
                    <a:gd name="T3" fmla="*/ 0 h 88"/>
                    <a:gd name="T4" fmla="*/ 10 w 26"/>
                    <a:gd name="T5" fmla="*/ 0 h 88"/>
                    <a:gd name="T6" fmla="*/ 0 w 26"/>
                    <a:gd name="T7" fmla="*/ 11 h 88"/>
                    <a:gd name="T8" fmla="*/ 0 w 26"/>
                    <a:gd name="T9" fmla="*/ 78 h 88"/>
                    <a:gd name="T10" fmla="*/ 10 w 26"/>
                    <a:gd name="T11" fmla="*/ 88 h 88"/>
                    <a:gd name="T12" fmla="*/ 16 w 26"/>
                    <a:gd name="T13" fmla="*/ 88 h 88"/>
                    <a:gd name="T14" fmla="*/ 26 w 26"/>
                    <a:gd name="T15" fmla="*/ 78 h 88"/>
                    <a:gd name="T16" fmla="*/ 26 w 26"/>
                    <a:gd name="T17" fmla="*/ 11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6" h="88">
                      <a:moveTo>
                        <a:pt x="26" y="11"/>
                      </a:moveTo>
                      <a:cubicBezTo>
                        <a:pt x="26" y="5"/>
                        <a:pt x="22" y="0"/>
                        <a:pt x="16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84"/>
                        <a:pt x="5" y="88"/>
                        <a:pt x="10" y="88"/>
                      </a:cubicBezTo>
                      <a:cubicBezTo>
                        <a:pt x="16" y="88"/>
                        <a:pt x="16" y="88"/>
                        <a:pt x="16" y="88"/>
                      </a:cubicBezTo>
                      <a:cubicBezTo>
                        <a:pt x="22" y="88"/>
                        <a:pt x="26" y="84"/>
                        <a:pt x="26" y="78"/>
                      </a:cubicBezTo>
                      <a:lnTo>
                        <a:pt x="26" y="1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1" name="Freeform 33">
                  <a:extLst>
                    <a:ext uri="{FF2B5EF4-FFF2-40B4-BE49-F238E27FC236}">
                      <a16:creationId xmlns:a16="http://schemas.microsoft.com/office/drawing/2014/main" id="{E3B37E4F-1C3F-488A-A319-85FE4DD6AF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6207" y="3855996"/>
                  <a:ext cx="42060" cy="40858"/>
                </a:xfrm>
                <a:custGeom>
                  <a:avLst/>
                  <a:gdLst>
                    <a:gd name="T0" fmla="*/ 51 w 71"/>
                    <a:gd name="T1" fmla="*/ 66 h 70"/>
                    <a:gd name="T2" fmla="*/ 66 w 71"/>
                    <a:gd name="T3" fmla="*/ 66 h 70"/>
                    <a:gd name="T4" fmla="*/ 67 w 71"/>
                    <a:gd name="T5" fmla="*/ 66 h 70"/>
                    <a:gd name="T6" fmla="*/ 67 w 71"/>
                    <a:gd name="T7" fmla="*/ 51 h 70"/>
                    <a:gd name="T8" fmla="*/ 19 w 71"/>
                    <a:gd name="T9" fmla="*/ 4 h 70"/>
                    <a:gd name="T10" fmla="*/ 4 w 71"/>
                    <a:gd name="T11" fmla="*/ 4 h 70"/>
                    <a:gd name="T12" fmla="*/ 4 w 71"/>
                    <a:gd name="T13" fmla="*/ 4 h 70"/>
                    <a:gd name="T14" fmla="*/ 4 w 71"/>
                    <a:gd name="T15" fmla="*/ 19 h 70"/>
                    <a:gd name="T16" fmla="*/ 51 w 71"/>
                    <a:gd name="T17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1" h="70">
                      <a:moveTo>
                        <a:pt x="51" y="66"/>
                      </a:moveTo>
                      <a:cubicBezTo>
                        <a:pt x="55" y="70"/>
                        <a:pt x="62" y="70"/>
                        <a:pt x="66" y="66"/>
                      </a:cubicBezTo>
                      <a:cubicBezTo>
                        <a:pt x="67" y="66"/>
                        <a:pt x="67" y="66"/>
                        <a:pt x="67" y="66"/>
                      </a:cubicBezTo>
                      <a:cubicBezTo>
                        <a:pt x="71" y="62"/>
                        <a:pt x="71" y="55"/>
                        <a:pt x="67" y="51"/>
                      </a:cubicBezTo>
                      <a:cubicBezTo>
                        <a:pt x="19" y="4"/>
                        <a:pt x="19" y="4"/>
                        <a:pt x="19" y="4"/>
                      </a:cubicBezTo>
                      <a:cubicBezTo>
                        <a:pt x="15" y="0"/>
                        <a:pt x="9" y="0"/>
                        <a:pt x="4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0" y="8"/>
                        <a:pt x="0" y="15"/>
                        <a:pt x="4" y="19"/>
                      </a:cubicBezTo>
                      <a:lnTo>
                        <a:pt x="51" y="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2" name="Freeform 34">
                  <a:extLst>
                    <a:ext uri="{FF2B5EF4-FFF2-40B4-BE49-F238E27FC236}">
                      <a16:creationId xmlns:a16="http://schemas.microsoft.com/office/drawing/2014/main" id="{FCDD7B93-ED56-47B5-AE1F-84F738EAE4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5691" y="3855996"/>
                  <a:ext cx="40858" cy="40858"/>
                </a:xfrm>
                <a:custGeom>
                  <a:avLst/>
                  <a:gdLst>
                    <a:gd name="T0" fmla="*/ 4 w 70"/>
                    <a:gd name="T1" fmla="*/ 66 h 70"/>
                    <a:gd name="T2" fmla="*/ 19 w 70"/>
                    <a:gd name="T3" fmla="*/ 66 h 70"/>
                    <a:gd name="T4" fmla="*/ 66 w 70"/>
                    <a:gd name="T5" fmla="*/ 19 h 70"/>
                    <a:gd name="T6" fmla="*/ 66 w 70"/>
                    <a:gd name="T7" fmla="*/ 4 h 70"/>
                    <a:gd name="T8" fmla="*/ 66 w 70"/>
                    <a:gd name="T9" fmla="*/ 4 h 70"/>
                    <a:gd name="T10" fmla="*/ 51 w 70"/>
                    <a:gd name="T11" fmla="*/ 4 h 70"/>
                    <a:gd name="T12" fmla="*/ 4 w 70"/>
                    <a:gd name="T13" fmla="*/ 51 h 70"/>
                    <a:gd name="T14" fmla="*/ 4 w 70"/>
                    <a:gd name="T15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0" h="70">
                      <a:moveTo>
                        <a:pt x="4" y="66"/>
                      </a:moveTo>
                      <a:cubicBezTo>
                        <a:pt x="8" y="70"/>
                        <a:pt x="15" y="70"/>
                        <a:pt x="19" y="66"/>
                      </a:cubicBezTo>
                      <a:cubicBezTo>
                        <a:pt x="66" y="19"/>
                        <a:pt x="66" y="19"/>
                        <a:pt x="66" y="19"/>
                      </a:cubicBezTo>
                      <a:cubicBezTo>
                        <a:pt x="70" y="15"/>
                        <a:pt x="70" y="8"/>
                        <a:pt x="66" y="4"/>
                      </a:cubicBezTo>
                      <a:cubicBezTo>
                        <a:pt x="66" y="4"/>
                        <a:pt x="66" y="4"/>
                        <a:pt x="66" y="4"/>
                      </a:cubicBezTo>
                      <a:cubicBezTo>
                        <a:pt x="62" y="0"/>
                        <a:pt x="55" y="0"/>
                        <a:pt x="51" y="4"/>
                      </a:cubicBezTo>
                      <a:cubicBezTo>
                        <a:pt x="4" y="51"/>
                        <a:pt x="4" y="51"/>
                        <a:pt x="4" y="51"/>
                      </a:cubicBezTo>
                      <a:cubicBezTo>
                        <a:pt x="0" y="55"/>
                        <a:pt x="0" y="62"/>
                        <a:pt x="4" y="6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3" name="Freeform 35">
                  <a:extLst>
                    <a:ext uri="{FF2B5EF4-FFF2-40B4-BE49-F238E27FC236}">
                      <a16:creationId xmlns:a16="http://schemas.microsoft.com/office/drawing/2014/main" id="{15D8B254-46EA-44BC-8D5C-B6D6499774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6892" y="4037455"/>
                  <a:ext cx="40858" cy="42060"/>
                </a:xfrm>
                <a:custGeom>
                  <a:avLst/>
                  <a:gdLst>
                    <a:gd name="T0" fmla="*/ 19 w 70"/>
                    <a:gd name="T1" fmla="*/ 4 h 71"/>
                    <a:gd name="T2" fmla="*/ 4 w 70"/>
                    <a:gd name="T3" fmla="*/ 4 h 71"/>
                    <a:gd name="T4" fmla="*/ 4 w 70"/>
                    <a:gd name="T5" fmla="*/ 5 h 71"/>
                    <a:gd name="T6" fmla="*/ 4 w 70"/>
                    <a:gd name="T7" fmla="*/ 19 h 71"/>
                    <a:gd name="T8" fmla="*/ 51 w 70"/>
                    <a:gd name="T9" fmla="*/ 67 h 71"/>
                    <a:gd name="T10" fmla="*/ 66 w 70"/>
                    <a:gd name="T11" fmla="*/ 67 h 71"/>
                    <a:gd name="T12" fmla="*/ 66 w 70"/>
                    <a:gd name="T13" fmla="*/ 66 h 71"/>
                    <a:gd name="T14" fmla="*/ 66 w 70"/>
                    <a:gd name="T15" fmla="*/ 51 h 71"/>
                    <a:gd name="T16" fmla="*/ 19 w 70"/>
                    <a:gd name="T17" fmla="*/ 4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0" h="71">
                      <a:moveTo>
                        <a:pt x="19" y="4"/>
                      </a:moveTo>
                      <a:cubicBezTo>
                        <a:pt x="15" y="0"/>
                        <a:pt x="8" y="0"/>
                        <a:pt x="4" y="4"/>
                      </a:cubicBezTo>
                      <a:cubicBezTo>
                        <a:pt x="4" y="5"/>
                        <a:pt x="4" y="5"/>
                        <a:pt x="4" y="5"/>
                      </a:cubicBezTo>
                      <a:cubicBezTo>
                        <a:pt x="0" y="9"/>
                        <a:pt x="0" y="15"/>
                        <a:pt x="4" y="19"/>
                      </a:cubicBezTo>
                      <a:cubicBezTo>
                        <a:pt x="51" y="67"/>
                        <a:pt x="51" y="67"/>
                        <a:pt x="51" y="67"/>
                      </a:cubicBezTo>
                      <a:cubicBezTo>
                        <a:pt x="55" y="71"/>
                        <a:pt x="62" y="71"/>
                        <a:pt x="66" y="67"/>
                      </a:cubicBezTo>
                      <a:cubicBezTo>
                        <a:pt x="66" y="66"/>
                        <a:pt x="66" y="66"/>
                        <a:pt x="66" y="66"/>
                      </a:cubicBezTo>
                      <a:cubicBezTo>
                        <a:pt x="70" y="62"/>
                        <a:pt x="70" y="56"/>
                        <a:pt x="66" y="51"/>
                      </a:cubicBezTo>
                      <a:lnTo>
                        <a:pt x="19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Freeform 36">
                  <a:extLst>
                    <a:ext uri="{FF2B5EF4-FFF2-40B4-BE49-F238E27FC236}">
                      <a16:creationId xmlns:a16="http://schemas.microsoft.com/office/drawing/2014/main" id="{33EEE605-EDF8-41F8-888B-FFACED8C23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157408" y="4037455"/>
                  <a:ext cx="42060" cy="42060"/>
                </a:xfrm>
                <a:custGeom>
                  <a:avLst/>
                  <a:gdLst>
                    <a:gd name="T0" fmla="*/ 66 w 71"/>
                    <a:gd name="T1" fmla="*/ 4 h 71"/>
                    <a:gd name="T2" fmla="*/ 51 w 71"/>
                    <a:gd name="T3" fmla="*/ 4 h 71"/>
                    <a:gd name="T4" fmla="*/ 4 w 71"/>
                    <a:gd name="T5" fmla="*/ 51 h 71"/>
                    <a:gd name="T6" fmla="*/ 4 w 71"/>
                    <a:gd name="T7" fmla="*/ 66 h 71"/>
                    <a:gd name="T8" fmla="*/ 4 w 71"/>
                    <a:gd name="T9" fmla="*/ 67 h 71"/>
                    <a:gd name="T10" fmla="*/ 19 w 71"/>
                    <a:gd name="T11" fmla="*/ 67 h 71"/>
                    <a:gd name="T12" fmla="*/ 67 w 71"/>
                    <a:gd name="T13" fmla="*/ 19 h 71"/>
                    <a:gd name="T14" fmla="*/ 67 w 71"/>
                    <a:gd name="T15" fmla="*/ 5 h 71"/>
                    <a:gd name="T16" fmla="*/ 66 w 71"/>
                    <a:gd name="T17" fmla="*/ 4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1" h="71">
                      <a:moveTo>
                        <a:pt x="66" y="4"/>
                      </a:moveTo>
                      <a:cubicBezTo>
                        <a:pt x="62" y="0"/>
                        <a:pt x="55" y="0"/>
                        <a:pt x="51" y="4"/>
                      </a:cubicBezTo>
                      <a:cubicBezTo>
                        <a:pt x="4" y="51"/>
                        <a:pt x="4" y="51"/>
                        <a:pt x="4" y="51"/>
                      </a:cubicBezTo>
                      <a:cubicBezTo>
                        <a:pt x="0" y="56"/>
                        <a:pt x="0" y="62"/>
                        <a:pt x="4" y="66"/>
                      </a:cubicBezTo>
                      <a:cubicBezTo>
                        <a:pt x="4" y="67"/>
                        <a:pt x="4" y="67"/>
                        <a:pt x="4" y="67"/>
                      </a:cubicBezTo>
                      <a:cubicBezTo>
                        <a:pt x="8" y="71"/>
                        <a:pt x="15" y="71"/>
                        <a:pt x="19" y="67"/>
                      </a:cubicBezTo>
                      <a:cubicBezTo>
                        <a:pt x="67" y="19"/>
                        <a:pt x="67" y="19"/>
                        <a:pt x="67" y="19"/>
                      </a:cubicBezTo>
                      <a:cubicBezTo>
                        <a:pt x="71" y="15"/>
                        <a:pt x="71" y="9"/>
                        <a:pt x="67" y="5"/>
                      </a:cubicBezTo>
                      <a:lnTo>
                        <a:pt x="66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de-DE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71975E2C-82FD-45C6-8FA4-E313A706B8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7838" y="3868013"/>
              <a:ext cx="200686" cy="323260"/>
            </a:xfrm>
            <a:custGeom>
              <a:avLst/>
              <a:gdLst>
                <a:gd name="T0" fmla="*/ 145 w 343"/>
                <a:gd name="T1" fmla="*/ 543 h 554"/>
                <a:gd name="T2" fmla="*/ 115 w 343"/>
                <a:gd name="T3" fmla="*/ 518 h 554"/>
                <a:gd name="T4" fmla="*/ 95 w 343"/>
                <a:gd name="T5" fmla="*/ 465 h 554"/>
                <a:gd name="T6" fmla="*/ 93 w 343"/>
                <a:gd name="T7" fmla="*/ 425 h 554"/>
                <a:gd name="T8" fmla="*/ 89 w 343"/>
                <a:gd name="T9" fmla="*/ 398 h 554"/>
                <a:gd name="T10" fmla="*/ 84 w 343"/>
                <a:gd name="T11" fmla="*/ 390 h 554"/>
                <a:gd name="T12" fmla="*/ 68 w 343"/>
                <a:gd name="T13" fmla="*/ 347 h 554"/>
                <a:gd name="T14" fmla="*/ 5 w 343"/>
                <a:gd name="T15" fmla="*/ 193 h 554"/>
                <a:gd name="T16" fmla="*/ 254 w 343"/>
                <a:gd name="T17" fmla="*/ 24 h 554"/>
                <a:gd name="T18" fmla="*/ 329 w 343"/>
                <a:gd name="T19" fmla="*/ 221 h 554"/>
                <a:gd name="T20" fmla="*/ 273 w 343"/>
                <a:gd name="T21" fmla="*/ 349 h 554"/>
                <a:gd name="T22" fmla="*/ 257 w 343"/>
                <a:gd name="T23" fmla="*/ 390 h 554"/>
                <a:gd name="T24" fmla="*/ 252 w 343"/>
                <a:gd name="T25" fmla="*/ 399 h 554"/>
                <a:gd name="T26" fmla="*/ 251 w 343"/>
                <a:gd name="T27" fmla="*/ 433 h 554"/>
                <a:gd name="T28" fmla="*/ 247 w 343"/>
                <a:gd name="T29" fmla="*/ 465 h 554"/>
                <a:gd name="T30" fmla="*/ 247 w 343"/>
                <a:gd name="T31" fmla="*/ 493 h 554"/>
                <a:gd name="T32" fmla="*/ 224 w 343"/>
                <a:gd name="T33" fmla="*/ 520 h 554"/>
                <a:gd name="T34" fmla="*/ 170 w 343"/>
                <a:gd name="T35" fmla="*/ 554 h 554"/>
                <a:gd name="T36" fmla="*/ 138 w 343"/>
                <a:gd name="T37" fmla="*/ 511 h 554"/>
                <a:gd name="T38" fmla="*/ 169 w 343"/>
                <a:gd name="T39" fmla="*/ 533 h 554"/>
                <a:gd name="T40" fmla="*/ 210 w 343"/>
                <a:gd name="T41" fmla="*/ 506 h 554"/>
                <a:gd name="T42" fmla="*/ 226 w 343"/>
                <a:gd name="T43" fmla="*/ 492 h 554"/>
                <a:gd name="T44" fmla="*/ 225 w 343"/>
                <a:gd name="T45" fmla="*/ 463 h 554"/>
                <a:gd name="T46" fmla="*/ 229 w 343"/>
                <a:gd name="T47" fmla="*/ 432 h 554"/>
                <a:gd name="T48" fmla="*/ 232 w 343"/>
                <a:gd name="T49" fmla="*/ 398 h 554"/>
                <a:gd name="T50" fmla="*/ 207 w 343"/>
                <a:gd name="T51" fmla="*/ 393 h 554"/>
                <a:gd name="T52" fmla="*/ 110 w 343"/>
                <a:gd name="T53" fmla="*/ 392 h 554"/>
                <a:gd name="T54" fmla="*/ 111 w 343"/>
                <a:gd name="T55" fmla="*/ 411 h 554"/>
                <a:gd name="T56" fmla="*/ 117 w 343"/>
                <a:gd name="T57" fmla="*/ 441 h 554"/>
                <a:gd name="T58" fmla="*/ 118 w 343"/>
                <a:gd name="T59" fmla="*/ 482 h 554"/>
                <a:gd name="T60" fmla="*/ 125 w 343"/>
                <a:gd name="T61" fmla="*/ 57 h 554"/>
                <a:gd name="T62" fmla="*/ 71 w 343"/>
                <a:gd name="T63" fmla="*/ 241 h 554"/>
                <a:gd name="T64" fmla="*/ 107 w 343"/>
                <a:gd name="T65" fmla="*/ 347 h 554"/>
                <a:gd name="T66" fmla="*/ 158 w 343"/>
                <a:gd name="T67" fmla="*/ 373 h 554"/>
                <a:gd name="T68" fmla="*/ 230 w 343"/>
                <a:gd name="T69" fmla="*/ 372 h 554"/>
                <a:gd name="T70" fmla="*/ 236 w 343"/>
                <a:gd name="T71" fmla="*/ 341 h 554"/>
                <a:gd name="T72" fmla="*/ 271 w 343"/>
                <a:gd name="T73" fmla="*/ 240 h 554"/>
                <a:gd name="T74" fmla="*/ 261 w 343"/>
                <a:gd name="T75" fmla="*/ 83 h 554"/>
                <a:gd name="T76" fmla="*/ 165 w 343"/>
                <a:gd name="T77" fmla="*/ 49 h 554"/>
                <a:gd name="T78" fmla="*/ 122 w 343"/>
                <a:gd name="T79" fmla="*/ 32 h 554"/>
                <a:gd name="T80" fmla="*/ 52 w 343"/>
                <a:gd name="T81" fmla="*/ 251 h 554"/>
                <a:gd name="T82" fmla="*/ 53 w 343"/>
                <a:gd name="T83" fmla="*/ 251 h 554"/>
                <a:gd name="T84" fmla="*/ 118 w 343"/>
                <a:gd name="T85" fmla="*/ 37 h 554"/>
                <a:gd name="T86" fmla="*/ 220 w 343"/>
                <a:gd name="T87" fmla="*/ 36 h 554"/>
                <a:gd name="T88" fmla="*/ 316 w 343"/>
                <a:gd name="T89" fmla="*/ 183 h 554"/>
                <a:gd name="T90" fmla="*/ 267 w 343"/>
                <a:gd name="T91" fmla="*/ 296 h 554"/>
                <a:gd name="T92" fmla="*/ 310 w 343"/>
                <a:gd name="T93" fmla="*/ 213 h 554"/>
                <a:gd name="T94" fmla="*/ 244 w 343"/>
                <a:gd name="T95" fmla="*/ 42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43" h="554">
                  <a:moveTo>
                    <a:pt x="170" y="554"/>
                  </a:moveTo>
                  <a:cubicBezTo>
                    <a:pt x="169" y="554"/>
                    <a:pt x="168" y="554"/>
                    <a:pt x="167" y="554"/>
                  </a:cubicBezTo>
                  <a:cubicBezTo>
                    <a:pt x="157" y="553"/>
                    <a:pt x="151" y="547"/>
                    <a:pt x="145" y="543"/>
                  </a:cubicBezTo>
                  <a:cubicBezTo>
                    <a:pt x="138" y="537"/>
                    <a:pt x="138" y="537"/>
                    <a:pt x="138" y="537"/>
                  </a:cubicBezTo>
                  <a:cubicBezTo>
                    <a:pt x="133" y="534"/>
                    <a:pt x="128" y="530"/>
                    <a:pt x="123" y="526"/>
                  </a:cubicBezTo>
                  <a:cubicBezTo>
                    <a:pt x="121" y="523"/>
                    <a:pt x="118" y="520"/>
                    <a:pt x="115" y="518"/>
                  </a:cubicBezTo>
                  <a:cubicBezTo>
                    <a:pt x="110" y="513"/>
                    <a:pt x="105" y="509"/>
                    <a:pt x="101" y="504"/>
                  </a:cubicBezTo>
                  <a:cubicBezTo>
                    <a:pt x="94" y="497"/>
                    <a:pt x="96" y="490"/>
                    <a:pt x="98" y="486"/>
                  </a:cubicBezTo>
                  <a:cubicBezTo>
                    <a:pt x="90" y="478"/>
                    <a:pt x="91" y="471"/>
                    <a:pt x="95" y="465"/>
                  </a:cubicBezTo>
                  <a:cubicBezTo>
                    <a:pt x="94" y="464"/>
                    <a:pt x="93" y="463"/>
                    <a:pt x="92" y="461"/>
                  </a:cubicBezTo>
                  <a:cubicBezTo>
                    <a:pt x="89" y="455"/>
                    <a:pt x="90" y="449"/>
                    <a:pt x="95" y="443"/>
                  </a:cubicBezTo>
                  <a:cubicBezTo>
                    <a:pt x="90" y="438"/>
                    <a:pt x="89" y="432"/>
                    <a:pt x="93" y="425"/>
                  </a:cubicBezTo>
                  <a:cubicBezTo>
                    <a:pt x="93" y="424"/>
                    <a:pt x="94" y="424"/>
                    <a:pt x="94" y="423"/>
                  </a:cubicBezTo>
                  <a:cubicBezTo>
                    <a:pt x="93" y="422"/>
                    <a:pt x="93" y="422"/>
                    <a:pt x="93" y="421"/>
                  </a:cubicBezTo>
                  <a:cubicBezTo>
                    <a:pt x="89" y="414"/>
                    <a:pt x="89" y="405"/>
                    <a:pt x="89" y="398"/>
                  </a:cubicBezTo>
                  <a:cubicBezTo>
                    <a:pt x="89" y="398"/>
                    <a:pt x="89" y="398"/>
                    <a:pt x="89" y="398"/>
                  </a:cubicBezTo>
                  <a:cubicBezTo>
                    <a:pt x="87" y="396"/>
                    <a:pt x="87" y="393"/>
                    <a:pt x="86" y="392"/>
                  </a:cubicBezTo>
                  <a:cubicBezTo>
                    <a:pt x="84" y="390"/>
                    <a:pt x="84" y="390"/>
                    <a:pt x="84" y="390"/>
                  </a:cubicBezTo>
                  <a:cubicBezTo>
                    <a:pt x="83" y="388"/>
                    <a:pt x="81" y="387"/>
                    <a:pt x="80" y="384"/>
                  </a:cubicBezTo>
                  <a:cubicBezTo>
                    <a:pt x="78" y="381"/>
                    <a:pt x="77" y="378"/>
                    <a:pt x="76" y="375"/>
                  </a:cubicBezTo>
                  <a:cubicBezTo>
                    <a:pt x="72" y="366"/>
                    <a:pt x="70" y="356"/>
                    <a:pt x="68" y="347"/>
                  </a:cubicBezTo>
                  <a:cubicBezTo>
                    <a:pt x="67" y="343"/>
                    <a:pt x="66" y="339"/>
                    <a:pt x="65" y="334"/>
                  </a:cubicBezTo>
                  <a:cubicBezTo>
                    <a:pt x="59" y="309"/>
                    <a:pt x="49" y="287"/>
                    <a:pt x="34" y="261"/>
                  </a:cubicBezTo>
                  <a:cubicBezTo>
                    <a:pt x="23" y="241"/>
                    <a:pt x="10" y="219"/>
                    <a:pt x="5" y="193"/>
                  </a:cubicBezTo>
                  <a:cubicBezTo>
                    <a:pt x="0" y="165"/>
                    <a:pt x="2" y="140"/>
                    <a:pt x="10" y="116"/>
                  </a:cubicBezTo>
                  <a:cubicBezTo>
                    <a:pt x="26" y="66"/>
                    <a:pt x="66" y="28"/>
                    <a:pt x="117" y="13"/>
                  </a:cubicBezTo>
                  <a:cubicBezTo>
                    <a:pt x="162" y="0"/>
                    <a:pt x="217" y="4"/>
                    <a:pt x="254" y="24"/>
                  </a:cubicBezTo>
                  <a:cubicBezTo>
                    <a:pt x="302" y="50"/>
                    <a:pt x="332" y="93"/>
                    <a:pt x="339" y="146"/>
                  </a:cubicBezTo>
                  <a:cubicBezTo>
                    <a:pt x="339" y="146"/>
                    <a:pt x="339" y="146"/>
                    <a:pt x="339" y="146"/>
                  </a:cubicBezTo>
                  <a:cubicBezTo>
                    <a:pt x="343" y="175"/>
                    <a:pt x="336" y="202"/>
                    <a:pt x="329" y="221"/>
                  </a:cubicBezTo>
                  <a:cubicBezTo>
                    <a:pt x="324" y="235"/>
                    <a:pt x="315" y="249"/>
                    <a:pt x="307" y="262"/>
                  </a:cubicBezTo>
                  <a:cubicBezTo>
                    <a:pt x="303" y="269"/>
                    <a:pt x="299" y="276"/>
                    <a:pt x="295" y="284"/>
                  </a:cubicBezTo>
                  <a:cubicBezTo>
                    <a:pt x="285" y="303"/>
                    <a:pt x="279" y="324"/>
                    <a:pt x="273" y="349"/>
                  </a:cubicBezTo>
                  <a:cubicBezTo>
                    <a:pt x="272" y="354"/>
                    <a:pt x="272" y="354"/>
                    <a:pt x="272" y="354"/>
                  </a:cubicBezTo>
                  <a:cubicBezTo>
                    <a:pt x="270" y="364"/>
                    <a:pt x="268" y="373"/>
                    <a:pt x="263" y="382"/>
                  </a:cubicBezTo>
                  <a:cubicBezTo>
                    <a:pt x="261" y="386"/>
                    <a:pt x="259" y="388"/>
                    <a:pt x="257" y="390"/>
                  </a:cubicBezTo>
                  <a:cubicBezTo>
                    <a:pt x="256" y="391"/>
                    <a:pt x="256" y="391"/>
                    <a:pt x="255" y="392"/>
                  </a:cubicBezTo>
                  <a:cubicBezTo>
                    <a:pt x="255" y="394"/>
                    <a:pt x="254" y="397"/>
                    <a:pt x="252" y="398"/>
                  </a:cubicBezTo>
                  <a:cubicBezTo>
                    <a:pt x="252" y="399"/>
                    <a:pt x="252" y="399"/>
                    <a:pt x="252" y="399"/>
                  </a:cubicBezTo>
                  <a:cubicBezTo>
                    <a:pt x="252" y="402"/>
                    <a:pt x="252" y="406"/>
                    <a:pt x="252" y="410"/>
                  </a:cubicBezTo>
                  <a:cubicBezTo>
                    <a:pt x="251" y="416"/>
                    <a:pt x="250" y="419"/>
                    <a:pt x="247" y="422"/>
                  </a:cubicBezTo>
                  <a:cubicBezTo>
                    <a:pt x="249" y="425"/>
                    <a:pt x="251" y="428"/>
                    <a:pt x="251" y="433"/>
                  </a:cubicBezTo>
                  <a:cubicBezTo>
                    <a:pt x="251" y="438"/>
                    <a:pt x="249" y="442"/>
                    <a:pt x="247" y="444"/>
                  </a:cubicBezTo>
                  <a:cubicBezTo>
                    <a:pt x="250" y="446"/>
                    <a:pt x="253" y="451"/>
                    <a:pt x="251" y="459"/>
                  </a:cubicBezTo>
                  <a:cubicBezTo>
                    <a:pt x="250" y="461"/>
                    <a:pt x="248" y="464"/>
                    <a:pt x="247" y="465"/>
                  </a:cubicBezTo>
                  <a:cubicBezTo>
                    <a:pt x="253" y="473"/>
                    <a:pt x="250" y="480"/>
                    <a:pt x="247" y="484"/>
                  </a:cubicBezTo>
                  <a:cubicBezTo>
                    <a:pt x="246" y="485"/>
                    <a:pt x="246" y="485"/>
                    <a:pt x="245" y="486"/>
                  </a:cubicBezTo>
                  <a:cubicBezTo>
                    <a:pt x="246" y="488"/>
                    <a:pt x="247" y="490"/>
                    <a:pt x="247" y="493"/>
                  </a:cubicBezTo>
                  <a:cubicBezTo>
                    <a:pt x="247" y="502"/>
                    <a:pt x="238" y="508"/>
                    <a:pt x="231" y="514"/>
                  </a:cubicBezTo>
                  <a:cubicBezTo>
                    <a:pt x="230" y="515"/>
                    <a:pt x="229" y="516"/>
                    <a:pt x="228" y="517"/>
                  </a:cubicBezTo>
                  <a:cubicBezTo>
                    <a:pt x="224" y="520"/>
                    <a:pt x="224" y="520"/>
                    <a:pt x="224" y="520"/>
                  </a:cubicBezTo>
                  <a:cubicBezTo>
                    <a:pt x="219" y="525"/>
                    <a:pt x="214" y="530"/>
                    <a:pt x="208" y="534"/>
                  </a:cubicBezTo>
                  <a:cubicBezTo>
                    <a:pt x="206" y="536"/>
                    <a:pt x="204" y="537"/>
                    <a:pt x="202" y="539"/>
                  </a:cubicBezTo>
                  <a:cubicBezTo>
                    <a:pt x="194" y="546"/>
                    <a:pt x="184" y="554"/>
                    <a:pt x="170" y="554"/>
                  </a:cubicBezTo>
                  <a:close/>
                  <a:moveTo>
                    <a:pt x="117" y="492"/>
                  </a:moveTo>
                  <a:cubicBezTo>
                    <a:pt x="121" y="496"/>
                    <a:pt x="125" y="499"/>
                    <a:pt x="128" y="502"/>
                  </a:cubicBezTo>
                  <a:cubicBezTo>
                    <a:pt x="131" y="505"/>
                    <a:pt x="135" y="508"/>
                    <a:pt x="138" y="511"/>
                  </a:cubicBezTo>
                  <a:cubicBezTo>
                    <a:pt x="141" y="515"/>
                    <a:pt x="146" y="518"/>
                    <a:pt x="150" y="521"/>
                  </a:cubicBezTo>
                  <a:cubicBezTo>
                    <a:pt x="158" y="527"/>
                    <a:pt x="158" y="527"/>
                    <a:pt x="158" y="527"/>
                  </a:cubicBezTo>
                  <a:cubicBezTo>
                    <a:pt x="163" y="531"/>
                    <a:pt x="166" y="533"/>
                    <a:pt x="169" y="533"/>
                  </a:cubicBezTo>
                  <a:cubicBezTo>
                    <a:pt x="175" y="534"/>
                    <a:pt x="181" y="530"/>
                    <a:pt x="189" y="523"/>
                  </a:cubicBezTo>
                  <a:cubicBezTo>
                    <a:pt x="192" y="521"/>
                    <a:pt x="194" y="519"/>
                    <a:pt x="197" y="517"/>
                  </a:cubicBezTo>
                  <a:cubicBezTo>
                    <a:pt x="201" y="514"/>
                    <a:pt x="206" y="510"/>
                    <a:pt x="210" y="506"/>
                  </a:cubicBezTo>
                  <a:cubicBezTo>
                    <a:pt x="214" y="502"/>
                    <a:pt x="214" y="502"/>
                    <a:pt x="214" y="502"/>
                  </a:cubicBezTo>
                  <a:cubicBezTo>
                    <a:pt x="215" y="501"/>
                    <a:pt x="217" y="499"/>
                    <a:pt x="219" y="498"/>
                  </a:cubicBezTo>
                  <a:cubicBezTo>
                    <a:pt x="220" y="497"/>
                    <a:pt x="224" y="494"/>
                    <a:pt x="226" y="492"/>
                  </a:cubicBezTo>
                  <a:cubicBezTo>
                    <a:pt x="225" y="490"/>
                    <a:pt x="224" y="488"/>
                    <a:pt x="224" y="485"/>
                  </a:cubicBezTo>
                  <a:cubicBezTo>
                    <a:pt x="224" y="480"/>
                    <a:pt x="226" y="477"/>
                    <a:pt x="228" y="474"/>
                  </a:cubicBezTo>
                  <a:cubicBezTo>
                    <a:pt x="226" y="472"/>
                    <a:pt x="224" y="468"/>
                    <a:pt x="225" y="463"/>
                  </a:cubicBezTo>
                  <a:cubicBezTo>
                    <a:pt x="225" y="459"/>
                    <a:pt x="227" y="456"/>
                    <a:pt x="229" y="454"/>
                  </a:cubicBezTo>
                  <a:cubicBezTo>
                    <a:pt x="224" y="449"/>
                    <a:pt x="223" y="443"/>
                    <a:pt x="226" y="437"/>
                  </a:cubicBezTo>
                  <a:cubicBezTo>
                    <a:pt x="227" y="435"/>
                    <a:pt x="228" y="433"/>
                    <a:pt x="229" y="432"/>
                  </a:cubicBezTo>
                  <a:cubicBezTo>
                    <a:pt x="224" y="427"/>
                    <a:pt x="224" y="420"/>
                    <a:pt x="229" y="413"/>
                  </a:cubicBezTo>
                  <a:cubicBezTo>
                    <a:pt x="230" y="411"/>
                    <a:pt x="231" y="410"/>
                    <a:pt x="232" y="409"/>
                  </a:cubicBezTo>
                  <a:cubicBezTo>
                    <a:pt x="231" y="405"/>
                    <a:pt x="232" y="402"/>
                    <a:pt x="232" y="398"/>
                  </a:cubicBezTo>
                  <a:cubicBezTo>
                    <a:pt x="232" y="393"/>
                    <a:pt x="232" y="393"/>
                    <a:pt x="232" y="393"/>
                  </a:cubicBezTo>
                  <a:cubicBezTo>
                    <a:pt x="226" y="394"/>
                    <a:pt x="218" y="394"/>
                    <a:pt x="212" y="394"/>
                  </a:cubicBezTo>
                  <a:cubicBezTo>
                    <a:pt x="210" y="393"/>
                    <a:pt x="208" y="393"/>
                    <a:pt x="207" y="393"/>
                  </a:cubicBezTo>
                  <a:cubicBezTo>
                    <a:pt x="191" y="394"/>
                    <a:pt x="175" y="394"/>
                    <a:pt x="159" y="394"/>
                  </a:cubicBezTo>
                  <a:cubicBezTo>
                    <a:pt x="144" y="394"/>
                    <a:pt x="130" y="394"/>
                    <a:pt x="117" y="393"/>
                  </a:cubicBezTo>
                  <a:cubicBezTo>
                    <a:pt x="115" y="392"/>
                    <a:pt x="112" y="392"/>
                    <a:pt x="110" y="392"/>
                  </a:cubicBezTo>
                  <a:cubicBezTo>
                    <a:pt x="110" y="392"/>
                    <a:pt x="110" y="392"/>
                    <a:pt x="110" y="392"/>
                  </a:cubicBezTo>
                  <a:cubicBezTo>
                    <a:pt x="110" y="394"/>
                    <a:pt x="110" y="397"/>
                    <a:pt x="110" y="399"/>
                  </a:cubicBezTo>
                  <a:cubicBezTo>
                    <a:pt x="110" y="403"/>
                    <a:pt x="109" y="409"/>
                    <a:pt x="111" y="411"/>
                  </a:cubicBezTo>
                  <a:cubicBezTo>
                    <a:pt x="112" y="412"/>
                    <a:pt x="115" y="415"/>
                    <a:pt x="116" y="421"/>
                  </a:cubicBezTo>
                  <a:cubicBezTo>
                    <a:pt x="117" y="427"/>
                    <a:pt x="115" y="431"/>
                    <a:pt x="113" y="433"/>
                  </a:cubicBezTo>
                  <a:cubicBezTo>
                    <a:pt x="115" y="435"/>
                    <a:pt x="116" y="437"/>
                    <a:pt x="117" y="441"/>
                  </a:cubicBezTo>
                  <a:cubicBezTo>
                    <a:pt x="118" y="447"/>
                    <a:pt x="115" y="452"/>
                    <a:pt x="113" y="455"/>
                  </a:cubicBezTo>
                  <a:cubicBezTo>
                    <a:pt x="116" y="459"/>
                    <a:pt x="119" y="465"/>
                    <a:pt x="114" y="474"/>
                  </a:cubicBezTo>
                  <a:cubicBezTo>
                    <a:pt x="116" y="476"/>
                    <a:pt x="117" y="478"/>
                    <a:pt x="118" y="482"/>
                  </a:cubicBezTo>
                  <a:cubicBezTo>
                    <a:pt x="119" y="486"/>
                    <a:pt x="118" y="490"/>
                    <a:pt x="117" y="492"/>
                  </a:cubicBezTo>
                  <a:close/>
                  <a:moveTo>
                    <a:pt x="164" y="49"/>
                  </a:moveTo>
                  <a:cubicBezTo>
                    <a:pt x="151" y="49"/>
                    <a:pt x="130" y="55"/>
                    <a:pt x="125" y="57"/>
                  </a:cubicBezTo>
                  <a:cubicBezTo>
                    <a:pt x="110" y="62"/>
                    <a:pt x="96" y="70"/>
                    <a:pt x="85" y="79"/>
                  </a:cubicBezTo>
                  <a:cubicBezTo>
                    <a:pt x="62" y="100"/>
                    <a:pt x="47" y="129"/>
                    <a:pt x="45" y="159"/>
                  </a:cubicBezTo>
                  <a:cubicBezTo>
                    <a:pt x="44" y="187"/>
                    <a:pt x="54" y="212"/>
                    <a:pt x="71" y="241"/>
                  </a:cubicBezTo>
                  <a:cubicBezTo>
                    <a:pt x="79" y="254"/>
                    <a:pt x="87" y="269"/>
                    <a:pt x="93" y="285"/>
                  </a:cubicBezTo>
                  <a:cubicBezTo>
                    <a:pt x="97" y="300"/>
                    <a:pt x="101" y="316"/>
                    <a:pt x="104" y="331"/>
                  </a:cubicBezTo>
                  <a:cubicBezTo>
                    <a:pt x="105" y="336"/>
                    <a:pt x="106" y="341"/>
                    <a:pt x="107" y="347"/>
                  </a:cubicBezTo>
                  <a:cubicBezTo>
                    <a:pt x="108" y="356"/>
                    <a:pt x="110" y="364"/>
                    <a:pt x="112" y="371"/>
                  </a:cubicBezTo>
                  <a:cubicBezTo>
                    <a:pt x="113" y="372"/>
                    <a:pt x="115" y="372"/>
                    <a:pt x="116" y="372"/>
                  </a:cubicBezTo>
                  <a:cubicBezTo>
                    <a:pt x="131" y="373"/>
                    <a:pt x="145" y="373"/>
                    <a:pt x="158" y="373"/>
                  </a:cubicBezTo>
                  <a:cubicBezTo>
                    <a:pt x="175" y="373"/>
                    <a:pt x="190" y="374"/>
                    <a:pt x="206" y="373"/>
                  </a:cubicBezTo>
                  <a:cubicBezTo>
                    <a:pt x="208" y="373"/>
                    <a:pt x="210" y="373"/>
                    <a:pt x="213" y="373"/>
                  </a:cubicBezTo>
                  <a:cubicBezTo>
                    <a:pt x="217" y="373"/>
                    <a:pt x="227" y="373"/>
                    <a:pt x="230" y="372"/>
                  </a:cubicBezTo>
                  <a:cubicBezTo>
                    <a:pt x="230" y="371"/>
                    <a:pt x="231" y="367"/>
                    <a:pt x="231" y="365"/>
                  </a:cubicBezTo>
                  <a:cubicBezTo>
                    <a:pt x="232" y="361"/>
                    <a:pt x="232" y="361"/>
                    <a:pt x="232" y="361"/>
                  </a:cubicBezTo>
                  <a:cubicBezTo>
                    <a:pt x="233" y="355"/>
                    <a:pt x="234" y="348"/>
                    <a:pt x="236" y="341"/>
                  </a:cubicBezTo>
                  <a:cubicBezTo>
                    <a:pt x="236" y="338"/>
                    <a:pt x="236" y="338"/>
                    <a:pt x="236" y="338"/>
                  </a:cubicBezTo>
                  <a:cubicBezTo>
                    <a:pt x="241" y="307"/>
                    <a:pt x="249" y="282"/>
                    <a:pt x="259" y="262"/>
                  </a:cubicBezTo>
                  <a:cubicBezTo>
                    <a:pt x="263" y="255"/>
                    <a:pt x="267" y="247"/>
                    <a:pt x="271" y="240"/>
                  </a:cubicBezTo>
                  <a:cubicBezTo>
                    <a:pt x="282" y="221"/>
                    <a:pt x="292" y="202"/>
                    <a:pt x="295" y="180"/>
                  </a:cubicBezTo>
                  <a:cubicBezTo>
                    <a:pt x="295" y="180"/>
                    <a:pt x="295" y="180"/>
                    <a:pt x="295" y="180"/>
                  </a:cubicBezTo>
                  <a:cubicBezTo>
                    <a:pt x="300" y="144"/>
                    <a:pt x="287" y="107"/>
                    <a:pt x="261" y="83"/>
                  </a:cubicBezTo>
                  <a:cubicBezTo>
                    <a:pt x="248" y="71"/>
                    <a:pt x="232" y="61"/>
                    <a:pt x="214" y="56"/>
                  </a:cubicBezTo>
                  <a:cubicBezTo>
                    <a:pt x="212" y="55"/>
                    <a:pt x="188" y="48"/>
                    <a:pt x="173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49"/>
                    <a:pt x="164" y="49"/>
                    <a:pt x="164" y="49"/>
                  </a:cubicBezTo>
                  <a:close/>
                  <a:moveTo>
                    <a:pt x="171" y="26"/>
                  </a:moveTo>
                  <a:cubicBezTo>
                    <a:pt x="155" y="26"/>
                    <a:pt x="138" y="28"/>
                    <a:pt x="122" y="32"/>
                  </a:cubicBezTo>
                  <a:cubicBezTo>
                    <a:pt x="78" y="45"/>
                    <a:pt x="43" y="79"/>
                    <a:pt x="29" y="122"/>
                  </a:cubicBezTo>
                  <a:cubicBezTo>
                    <a:pt x="22" y="144"/>
                    <a:pt x="21" y="165"/>
                    <a:pt x="25" y="189"/>
                  </a:cubicBezTo>
                  <a:cubicBezTo>
                    <a:pt x="29" y="212"/>
                    <a:pt x="41" y="232"/>
                    <a:pt x="52" y="251"/>
                  </a:cubicBezTo>
                  <a:cubicBezTo>
                    <a:pt x="62" y="268"/>
                    <a:pt x="70" y="283"/>
                    <a:pt x="76" y="299"/>
                  </a:cubicBezTo>
                  <a:cubicBezTo>
                    <a:pt x="75" y="297"/>
                    <a:pt x="74" y="294"/>
                    <a:pt x="73" y="291"/>
                  </a:cubicBezTo>
                  <a:cubicBezTo>
                    <a:pt x="69" y="277"/>
                    <a:pt x="61" y="264"/>
                    <a:pt x="53" y="251"/>
                  </a:cubicBezTo>
                  <a:cubicBezTo>
                    <a:pt x="38" y="225"/>
                    <a:pt x="23" y="195"/>
                    <a:pt x="25" y="158"/>
                  </a:cubicBezTo>
                  <a:cubicBezTo>
                    <a:pt x="27" y="122"/>
                    <a:pt x="44" y="88"/>
                    <a:pt x="72" y="64"/>
                  </a:cubicBezTo>
                  <a:cubicBezTo>
                    <a:pt x="85" y="52"/>
                    <a:pt x="101" y="43"/>
                    <a:pt x="118" y="37"/>
                  </a:cubicBezTo>
                  <a:cubicBezTo>
                    <a:pt x="119" y="37"/>
                    <a:pt x="148" y="27"/>
                    <a:pt x="166" y="28"/>
                  </a:cubicBezTo>
                  <a:cubicBezTo>
                    <a:pt x="172" y="28"/>
                    <a:pt x="172" y="28"/>
                    <a:pt x="172" y="28"/>
                  </a:cubicBezTo>
                  <a:cubicBezTo>
                    <a:pt x="190" y="28"/>
                    <a:pt x="215" y="35"/>
                    <a:pt x="220" y="36"/>
                  </a:cubicBezTo>
                  <a:cubicBezTo>
                    <a:pt x="241" y="43"/>
                    <a:pt x="260" y="54"/>
                    <a:pt x="275" y="68"/>
                  </a:cubicBezTo>
                  <a:cubicBezTo>
                    <a:pt x="306" y="97"/>
                    <a:pt x="321" y="140"/>
                    <a:pt x="316" y="182"/>
                  </a:cubicBezTo>
                  <a:cubicBezTo>
                    <a:pt x="316" y="183"/>
                    <a:pt x="316" y="183"/>
                    <a:pt x="316" y="183"/>
                  </a:cubicBezTo>
                  <a:cubicBezTo>
                    <a:pt x="312" y="209"/>
                    <a:pt x="300" y="230"/>
                    <a:pt x="289" y="250"/>
                  </a:cubicBezTo>
                  <a:cubicBezTo>
                    <a:pt x="285" y="257"/>
                    <a:pt x="281" y="264"/>
                    <a:pt x="277" y="271"/>
                  </a:cubicBezTo>
                  <a:cubicBezTo>
                    <a:pt x="273" y="279"/>
                    <a:pt x="270" y="287"/>
                    <a:pt x="267" y="296"/>
                  </a:cubicBezTo>
                  <a:cubicBezTo>
                    <a:pt x="270" y="289"/>
                    <a:pt x="273" y="281"/>
                    <a:pt x="277" y="274"/>
                  </a:cubicBezTo>
                  <a:cubicBezTo>
                    <a:pt x="281" y="266"/>
                    <a:pt x="285" y="259"/>
                    <a:pt x="290" y="252"/>
                  </a:cubicBezTo>
                  <a:cubicBezTo>
                    <a:pt x="298" y="239"/>
                    <a:pt x="305" y="227"/>
                    <a:pt x="310" y="213"/>
                  </a:cubicBezTo>
                  <a:cubicBezTo>
                    <a:pt x="316" y="197"/>
                    <a:pt x="322" y="173"/>
                    <a:pt x="319" y="149"/>
                  </a:cubicBezTo>
                  <a:cubicBezTo>
                    <a:pt x="319" y="149"/>
                    <a:pt x="319" y="149"/>
                    <a:pt x="319" y="149"/>
                  </a:cubicBezTo>
                  <a:cubicBezTo>
                    <a:pt x="313" y="102"/>
                    <a:pt x="286" y="64"/>
                    <a:pt x="244" y="42"/>
                  </a:cubicBezTo>
                  <a:cubicBezTo>
                    <a:pt x="224" y="31"/>
                    <a:pt x="198" y="26"/>
                    <a:pt x="171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5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E4ADDE-1C76-4CB9-BF0C-E203C31EB9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854" y="1785861"/>
            <a:ext cx="5657401" cy="306797"/>
          </a:xfrm>
        </p:spPr>
        <p:txBody>
          <a:bodyPr/>
          <a:lstStyle/>
          <a:p>
            <a:r>
              <a:rPr lang="de-DE"/>
              <a:t>Efficiency improvement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15DD544-375C-4166-AACC-6ACE23CFEB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854" y="1005622"/>
            <a:ext cx="5951471" cy="685155"/>
          </a:xfrm>
        </p:spPr>
        <p:txBody>
          <a:bodyPr/>
          <a:lstStyle/>
          <a:p>
            <a:r>
              <a:rPr lang="de-DE"/>
              <a:t>THE HIGHEST PERFORMANCE RANGE ON THE MARKET</a:t>
            </a:r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4FEB05C-A841-4A6D-8C6B-ED491588A4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Product benefits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4E6A01-94EF-4B5D-AE0F-AECC47D5F2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/>
              <a:t>Advantage for the user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BA83F44-A67D-4CD6-9353-CE91906E76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/>
              <a:t>Highest performance range in the market</a:t>
            </a:r>
          </a:p>
          <a:p>
            <a:r>
              <a:rPr lang="de-DE"/>
              <a:t>Optimal energy usage</a:t>
            </a:r>
          </a:p>
          <a:p>
            <a:r>
              <a:rPr lang="de-DE"/>
              <a:t>Regenerative power feedback</a:t>
            </a:r>
          </a:p>
          <a:p>
            <a:r>
              <a:rPr lang="de-DE"/>
              <a:t>High functionality and flexibility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A03826-4A6F-4AEE-8AB5-5014DFCA2C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de-DE"/>
              <a:t>Efficiency improvement</a:t>
            </a:r>
          </a:p>
          <a:p>
            <a:r>
              <a:rPr lang="de-DE"/>
              <a:t>Workflow optimisation</a:t>
            </a:r>
          </a:p>
          <a:p>
            <a:r>
              <a:rPr lang="de-DE"/>
              <a:t>Reduction in operating costs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6824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B6C0B39-9C11-4C22-B6DD-766AAF977E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/>
              <a:t>INNOVATION AS A TRADITION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2224EB-A4C2-48C9-9C62-F0F98E7F2E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853" y="1782611"/>
            <a:ext cx="5475221" cy="306797"/>
          </a:xfrm>
        </p:spPr>
        <p:txBody>
          <a:bodyPr/>
          <a:lstStyle/>
          <a:p>
            <a:r>
              <a:rPr lang="de-DE"/>
              <a:t>Research &amp; Development of new technologies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51848C7-EE9A-4C7A-B492-72E3B4A55F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1235" y="2216945"/>
            <a:ext cx="720000" cy="44450"/>
          </a:xfrm>
        </p:spPr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2F05894-2511-4083-852F-2524A1B820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854" y="2556606"/>
            <a:ext cx="4513721" cy="2937892"/>
          </a:xfrm>
        </p:spPr>
        <p:txBody>
          <a:bodyPr/>
          <a:lstStyle/>
          <a:p>
            <a:pPr marL="0" indent="0">
              <a:buNone/>
            </a:pPr>
            <a:r>
              <a:rPr lang="de-DE" b="1" dirty="0" err="1">
                <a:ea typeface="Roboto Medium" panose="02000000000000000000" pitchFamily="2" charset="0"/>
              </a:rPr>
              <a:t>Pioneering</a:t>
            </a:r>
            <a:r>
              <a:rPr lang="de-DE" b="1" dirty="0">
                <a:ea typeface="Roboto Medium" panose="02000000000000000000" pitchFamily="2" charset="0"/>
              </a:rPr>
              <a:t> </a:t>
            </a:r>
            <a:r>
              <a:rPr lang="de-DE" b="1" dirty="0" err="1">
                <a:ea typeface="Roboto Medium" panose="02000000000000000000" pitchFamily="2" charset="0"/>
              </a:rPr>
              <a:t>new</a:t>
            </a:r>
            <a:r>
              <a:rPr lang="de-DE" b="1" dirty="0">
                <a:ea typeface="Roboto Medium" panose="02000000000000000000" pitchFamily="2" charset="0"/>
              </a:rPr>
              <a:t> </a:t>
            </a:r>
            <a:r>
              <a:rPr lang="de-DE" b="1" dirty="0" err="1">
                <a:ea typeface="Roboto Medium" panose="02000000000000000000" pitchFamily="2" charset="0"/>
              </a:rPr>
              <a:t>technologies</a:t>
            </a:r>
            <a:r>
              <a:rPr lang="de-DE" b="1" dirty="0">
                <a:ea typeface="Roboto Medium" panose="02000000000000000000" pitchFamily="2" charset="0"/>
              </a:rPr>
              <a:t>:</a:t>
            </a:r>
          </a:p>
          <a:p>
            <a:r>
              <a:rPr lang="de-DE" dirty="0" err="1"/>
              <a:t>Introduction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flexible </a:t>
            </a:r>
            <a:r>
              <a:rPr lang="de-DE" dirty="0" err="1"/>
              <a:t>output</a:t>
            </a:r>
            <a:r>
              <a:rPr lang="de-DE" dirty="0"/>
              <a:t> power </a:t>
            </a:r>
            <a:r>
              <a:rPr lang="de-DE" dirty="0" err="1"/>
              <a:t>stages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laboratory</a:t>
            </a:r>
            <a:r>
              <a:rPr lang="de-DE" dirty="0"/>
              <a:t> </a:t>
            </a:r>
            <a:r>
              <a:rPr lang="de-DE" dirty="0" err="1"/>
              <a:t>mains</a:t>
            </a:r>
            <a:r>
              <a:rPr lang="de-DE" dirty="0"/>
              <a:t> </a:t>
            </a:r>
            <a:r>
              <a:rPr lang="de-DE" dirty="0" err="1"/>
              <a:t>supplies</a:t>
            </a:r>
            <a:r>
              <a:rPr lang="de-DE" dirty="0"/>
              <a:t> (autoranging </a:t>
            </a:r>
            <a:r>
              <a:rPr lang="de-DE" dirty="0" err="1"/>
              <a:t>output</a:t>
            </a:r>
            <a:r>
              <a:rPr lang="de-DE" dirty="0"/>
              <a:t>)</a:t>
            </a:r>
          </a:p>
          <a:p>
            <a:r>
              <a:rPr lang="de-DE" dirty="0"/>
              <a:t>Regenerative power </a:t>
            </a:r>
            <a:r>
              <a:rPr lang="de-DE" dirty="0" err="1"/>
              <a:t>with</a:t>
            </a:r>
            <a:r>
              <a:rPr lang="de-DE" dirty="0"/>
              <a:t> electronic </a:t>
            </a:r>
            <a:r>
              <a:rPr lang="de-DE" dirty="0" err="1"/>
              <a:t>loads</a:t>
            </a:r>
            <a:endParaRPr lang="de-DE" dirty="0"/>
          </a:p>
          <a:p>
            <a:r>
              <a:rPr lang="de-DE" dirty="0"/>
              <a:t>Development </a:t>
            </a:r>
            <a:r>
              <a:rPr lang="de-DE" dirty="0" err="1"/>
              <a:t>of</a:t>
            </a:r>
            <a:r>
              <a:rPr lang="de-DE" dirty="0"/>
              <a:t> intuitive </a:t>
            </a:r>
            <a:r>
              <a:rPr lang="de-DE" dirty="0" err="1"/>
              <a:t>colour</a:t>
            </a:r>
            <a:r>
              <a:rPr lang="de-DE" dirty="0"/>
              <a:t> TFT </a:t>
            </a:r>
            <a:r>
              <a:rPr lang="de-DE" dirty="0" err="1"/>
              <a:t>displays</a:t>
            </a:r>
            <a:r>
              <a:rPr lang="de-DE" dirty="0"/>
              <a:t> </a:t>
            </a:r>
          </a:p>
        </p:txBody>
      </p:sp>
      <p:pic>
        <p:nvPicPr>
          <p:cNvPr id="9" name="Bildplatzhalter 9">
            <a:extLst>
              <a:ext uri="{FF2B5EF4-FFF2-40B4-BE49-F238E27FC236}">
                <a16:creationId xmlns:a16="http://schemas.microsoft.com/office/drawing/2014/main" id="{CFB02068-BB4C-4A8A-8765-DFBAEFCB3E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" r="2517"/>
          <a:stretch/>
        </p:blipFill>
        <p:spPr>
          <a:xfrm>
            <a:off x="5934075" y="454025"/>
            <a:ext cx="5586413" cy="5392738"/>
          </a:xfrm>
        </p:spPr>
      </p:pic>
    </p:spTree>
    <p:extLst>
      <p:ext uri="{BB962C8B-B14F-4D97-AF65-F5344CB8AC3E}">
        <p14:creationId xmlns:p14="http://schemas.microsoft.com/office/powerpoint/2010/main" val="2871467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B726D8F-4471-4636-BB77-4ADBC38684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8853" y="1005622"/>
            <a:ext cx="6351521" cy="342731"/>
          </a:xfrm>
        </p:spPr>
        <p:txBody>
          <a:bodyPr/>
          <a:lstStyle/>
          <a:p>
            <a:r>
              <a:rPr lang="de-DE"/>
              <a:t>PERFORMANCE ELECTRONICS Made in Germany</a:t>
            </a:r>
            <a:endParaRPr lang="de-DE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3D930A1-36CB-40D8-8CB8-2AAB9B0B82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/>
              <a:t>Manufacture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D4BD2D-7B54-4B3A-9DA5-78E292017C8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/>
              <a:t>Depth of manufacture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5DF365-06BB-4B98-9C3D-A2E5B1A3A7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8853" y="1793447"/>
            <a:ext cx="6799197" cy="306797"/>
          </a:xfrm>
        </p:spPr>
        <p:txBody>
          <a:bodyPr/>
          <a:lstStyle/>
          <a:p>
            <a:r>
              <a:rPr lang="de-DE"/>
              <a:t>With high depth of manufacture and state-of-the-art methods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0C1D276-2851-45C0-AFAF-40E546C59E4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1235" y="2227781"/>
            <a:ext cx="720000" cy="4445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125E0B0-C0A7-4304-9603-33D4051CBC7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75663" y="3990649"/>
            <a:ext cx="4029737" cy="1152761"/>
          </a:xfrm>
        </p:spPr>
        <p:txBody>
          <a:bodyPr/>
          <a:lstStyle/>
          <a:p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approx</a:t>
            </a:r>
            <a:r>
              <a:rPr lang="de-DE" dirty="0"/>
              <a:t>. 19.000 m</a:t>
            </a:r>
            <a:r>
              <a:rPr lang="de-DE" baseline="30000" dirty="0"/>
              <a:t>2 </a:t>
            </a:r>
          </a:p>
          <a:p>
            <a:r>
              <a:rPr lang="de-DE" dirty="0"/>
              <a:t>State-</a:t>
            </a:r>
            <a:r>
              <a:rPr lang="de-DE" dirty="0" err="1"/>
              <a:t>of</a:t>
            </a:r>
            <a:r>
              <a:rPr lang="de-DE" dirty="0"/>
              <a:t>-</a:t>
            </a:r>
            <a:r>
              <a:rPr lang="de-DE" dirty="0" err="1"/>
              <a:t>the</a:t>
            </a:r>
            <a:r>
              <a:rPr lang="de-DE" dirty="0"/>
              <a:t>-art </a:t>
            </a:r>
            <a:r>
              <a:rPr lang="de-DE" dirty="0" err="1"/>
              <a:t>methods</a:t>
            </a:r>
            <a:r>
              <a:rPr lang="de-DE" dirty="0"/>
              <a:t> and high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standards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goods</a:t>
            </a:r>
            <a:r>
              <a:rPr lang="de-DE" dirty="0"/>
              <a:t>-in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production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final </a:t>
            </a:r>
            <a:r>
              <a:rPr lang="de-DE" dirty="0" err="1"/>
              <a:t>control</a:t>
            </a:r>
            <a:r>
              <a:rPr lang="de-DE" dirty="0"/>
              <a:t> and </a:t>
            </a:r>
            <a:r>
              <a:rPr lang="de-DE" dirty="0" err="1"/>
              <a:t>quality</a:t>
            </a:r>
            <a:r>
              <a:rPr lang="de-DE" dirty="0"/>
              <a:t> </a:t>
            </a:r>
            <a:r>
              <a:rPr lang="de-DE" dirty="0" err="1"/>
              <a:t>tests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DF26AC9-8B00-42B9-A630-2AEAD126197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/>
              <a:t>In-house assembly of core products with electronic components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31615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and closing slides animated">
  <a:themeElements>
    <a:clrScheme name="EA Elektroautomatik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3C71"/>
      </a:accent1>
      <a:accent2>
        <a:srgbClr val="DA291C"/>
      </a:accent2>
      <a:accent3>
        <a:srgbClr val="707372"/>
      </a:accent3>
      <a:accent4>
        <a:srgbClr val="7F9DB8"/>
      </a:accent4>
      <a:accent5>
        <a:srgbClr val="EC948D"/>
      </a:accent5>
      <a:accent6>
        <a:srgbClr val="B7B9B8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 animated">
  <a:themeElements>
    <a:clrScheme name="EA Elektroautomatik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3C71"/>
      </a:accent1>
      <a:accent2>
        <a:srgbClr val="DA291C"/>
      </a:accent2>
      <a:accent3>
        <a:srgbClr val="707372"/>
      </a:accent3>
      <a:accent4>
        <a:srgbClr val="7F9DB8"/>
      </a:accent4>
      <a:accent5>
        <a:srgbClr val="EC948D"/>
      </a:accent5>
      <a:accent6>
        <a:srgbClr val="B7B9B8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942</Words>
  <Application>Microsoft Office PowerPoint</Application>
  <PresentationFormat>Benutzerdefiniert</PresentationFormat>
  <Paragraphs>137</Paragraphs>
  <Slides>22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6" baseType="lpstr">
      <vt:lpstr>Arial</vt:lpstr>
      <vt:lpstr>Roboto Light</vt:lpstr>
      <vt:lpstr>Title and closing slides animated</vt:lpstr>
      <vt:lpstr>Content slide animated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Ahmann</dc:creator>
  <cp:lastModifiedBy>Tanja Kutscheidt</cp:lastModifiedBy>
  <cp:revision>376</cp:revision>
  <dcterms:created xsi:type="dcterms:W3CDTF">2019-07-10T15:09:44Z</dcterms:created>
  <dcterms:modified xsi:type="dcterms:W3CDTF">2023-08-16T14:33:37Z</dcterms:modified>
</cp:coreProperties>
</file>